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23" r:id="rId2"/>
    <p:sldId id="324" r:id="rId3"/>
    <p:sldId id="325" r:id="rId4"/>
    <p:sldId id="326" r:id="rId5"/>
    <p:sldId id="327" r:id="rId6"/>
    <p:sldId id="296" r:id="rId7"/>
    <p:sldId id="380" r:id="rId8"/>
    <p:sldId id="328" r:id="rId9"/>
    <p:sldId id="333" r:id="rId10"/>
    <p:sldId id="329" r:id="rId11"/>
    <p:sldId id="334" r:id="rId12"/>
    <p:sldId id="335" r:id="rId13"/>
    <p:sldId id="381" r:id="rId14"/>
    <p:sldId id="382" r:id="rId15"/>
    <p:sldId id="384" r:id="rId16"/>
    <p:sldId id="386" r:id="rId17"/>
    <p:sldId id="338" r:id="rId18"/>
    <p:sldId id="336" r:id="rId19"/>
    <p:sldId id="337" r:id="rId20"/>
    <p:sldId id="340" r:id="rId21"/>
    <p:sldId id="331" r:id="rId22"/>
    <p:sldId id="341" r:id="rId23"/>
    <p:sldId id="388" r:id="rId24"/>
    <p:sldId id="342" r:id="rId25"/>
    <p:sldId id="343" r:id="rId26"/>
    <p:sldId id="346" r:id="rId27"/>
    <p:sldId id="345" r:id="rId28"/>
    <p:sldId id="347" r:id="rId29"/>
    <p:sldId id="349" r:id="rId30"/>
    <p:sldId id="389" r:id="rId31"/>
    <p:sldId id="390" r:id="rId32"/>
    <p:sldId id="391" r:id="rId33"/>
    <p:sldId id="350" r:id="rId34"/>
    <p:sldId id="348" r:id="rId35"/>
    <p:sldId id="351" r:id="rId36"/>
    <p:sldId id="353" r:id="rId37"/>
    <p:sldId id="392" r:id="rId38"/>
    <p:sldId id="354" r:id="rId39"/>
    <p:sldId id="385" r:id="rId40"/>
    <p:sldId id="376" r:id="rId41"/>
    <p:sldId id="356" r:id="rId42"/>
    <p:sldId id="359" r:id="rId43"/>
    <p:sldId id="357" r:id="rId44"/>
    <p:sldId id="362" r:id="rId45"/>
    <p:sldId id="363" r:id="rId46"/>
    <p:sldId id="364" r:id="rId47"/>
    <p:sldId id="365" r:id="rId48"/>
    <p:sldId id="366" r:id="rId49"/>
    <p:sldId id="358" r:id="rId50"/>
    <p:sldId id="379" r:id="rId51"/>
    <p:sldId id="375" r:id="rId52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mises" id="{689D3BD9-B537-424C-AE78-964548491AB1}">
          <p14:sldIdLst>
            <p14:sldId id="323"/>
            <p14:sldId id="324"/>
            <p14:sldId id="325"/>
            <p14:sldId id="326"/>
            <p14:sldId id="327"/>
            <p14:sldId id="296"/>
            <p14:sldId id="380"/>
            <p14:sldId id="328"/>
            <p14:sldId id="333"/>
            <p14:sldId id="329"/>
            <p14:sldId id="334"/>
            <p14:sldId id="335"/>
            <p14:sldId id="381"/>
            <p14:sldId id="382"/>
            <p14:sldId id="384"/>
            <p14:sldId id="386"/>
            <p14:sldId id="338"/>
            <p14:sldId id="336"/>
            <p14:sldId id="337"/>
            <p14:sldId id="340"/>
            <p14:sldId id="331"/>
            <p14:sldId id="341"/>
            <p14:sldId id="388"/>
            <p14:sldId id="342"/>
            <p14:sldId id="343"/>
            <p14:sldId id="346"/>
            <p14:sldId id="345"/>
            <p14:sldId id="347"/>
            <p14:sldId id="349"/>
            <p14:sldId id="389"/>
            <p14:sldId id="390"/>
            <p14:sldId id="391"/>
          </p14:sldIdLst>
        </p14:section>
        <p14:section name="Patterns with promises" id="{B2DAC9B1-F9C0-FB40-AD05-EEE91D676747}">
          <p14:sldIdLst>
            <p14:sldId id="350"/>
            <p14:sldId id="348"/>
            <p14:sldId id="351"/>
            <p14:sldId id="353"/>
            <p14:sldId id="392"/>
            <p14:sldId id="354"/>
            <p14:sldId id="385"/>
            <p14:sldId id="376"/>
          </p14:sldIdLst>
        </p14:section>
        <p14:section name="ES2017 Async Functions" id="{DABE6483-D1CB-A84B-9507-97BC8B3D6D99}">
          <p14:sldIdLst>
            <p14:sldId id="356"/>
            <p14:sldId id="359"/>
            <p14:sldId id="357"/>
            <p14:sldId id="362"/>
            <p14:sldId id="363"/>
            <p14:sldId id="364"/>
            <p14:sldId id="365"/>
            <p14:sldId id="366"/>
            <p14:sldId id="358"/>
            <p14:sldId id="379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72313"/>
  </p:normalViewPr>
  <p:slideViewPr>
    <p:cSldViewPr snapToGrid="0" snapToObjects="1">
      <p:cViewPr varScale="1">
        <p:scale>
          <a:sx n="66" d="100"/>
          <a:sy n="66" d="100"/>
        </p:scale>
        <p:origin x="15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5:03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1418 155 24575,'-14'0'0,"-8"0"0,6 0 0,-6 0 0,0 0 0,6 0 0,-6 0 0,8 0 0,0 0 0,-8 0 0,-2 0 0,-15 0 0,-12 0 0,-2 0 0,-16 8 0,16 1 0,-6 9 0,9-2 0,-1 1 0,10-1 0,-7 0 0,15 0 0,-7 0 0,9 6 0,0-5 0,0 5 0,7 1 0,-5-6 0,5 12 0,-7-5 0,0 0 0,7 5 0,-5-5 0,4 7 0,-7 8 0,-6 1 0,-4 2 0,8 4 0,-4-19 0,14 11 0,0-22 0,2 13 0,7-13 0,1 6 0,-1-8 0,7 0 0,2 1 0,6-1 0,0 0 0,0 0 0,0 0 0,0 1 0,0 6 0,7 11 0,2 1 0,8 24 0,6-13 0,3 7 0,7-3 0,-9-15 0,6 6 0,-6-8 0,7-7 0,-1-2 0,1-6 0,-7-1 0,5-7 0,3 6 0,0-13 0,16 7 0,-6-8 0,8 0 0,9 0 0,-6 0 0,16 0 0,-7 0 0,9 0 0,11 0 0,-8 0 0,9 0 0,-1 0 0,-24 0 0,0 0 0,35 0-652,-26 1 0,2-2 652,-12-4 0,-1 0 0,0 4 0,1 0-287,-2-4 0,-1 0 287,-1 5 0,-1 0 0,47-9 0,-38 8 0,0 0 0,-5-4 0,-2 1 0,0 3 0,-1 2 0,43-1 0,-1 0 0,-10 0 0,-28 0 0,0 0 0,22 0 0,-27 0 0,0 0 0,19 0-183,1 0 183,10 0 0,-8 0 0,19 0 0,-19 0 0,19 0 0,-19 0 0,19 0 0,-35 4 0,0 0 0,35-2-659,-30 2 1,-1 0 658,12-4 0,19 0 802,-19 0-802,19 0 0,-19 0 0,8 0 0,12 0 0,-23 0 0,2 0 0,-18 0 0,0 0 0,27 1 0,-3-2 0,9-8 0,-34 9 0,-1-2 0,32-14 0,8 14 0,-29-6 0,16 8 0,-18 0 0,20 0 0,3 0 0,11 0 0,-1 0 0,-42 0 0,1 0 0,45 0 0,-3 7 0,-3 4 0,-24 2 0,1 1 0,-21-3 0,0-1 0,26 4 0,-3 0 0,2 4 0,8 0 0,-10-8 0,10 6 0,-8-14 0,19 15 0,-8-15 0,-17 6 0,2 1 0,-17-3 0,0-1-416,16 0 0,0 0 416,26 4 0,1-9-396,-1 0 396,0 0 0,-10 0 0,8 0 0,-19 0 0,8 0 1284,-10 8-1284,-21-7 0,1 0 0,28 7 0,13-8 0,-24 0 361,-7 8-361,10-6 0,-1 5 0,1-7 0,-1 0 0,1 0 0,10 0 0,-8 0 0,19 0 990,-8 0-990,10 0 0,-10 0 0,-17 0 0,-1 0 0,18 0 0,-17 0 0,-1 0 0,7 0 0,9 0 0,-1 0 0,14 0 0,-18 0 0,-20 0 0,-2 0 0,2 8 0,24 1 0,4 2 0,6 9-150,-22-6 1,1-1 149,-18-3 0,-4 0 0,29 8-468,19 1 468,-5-9 0,-17 6 0,7-6 0,-20 0 0,-3 5 0,-9-6 477,22 0-477,-16 6 0,16-13 0,-12 13 0,12-13 0,25 15 0,-19-15 166,-28 3 1,2-1-167,35-4 0,-26 0 0,1 0 0,-11 0 0,0 0 0,15 0 0,-3 0 0,25 0 0,-35 0 0,1 0 0,0 0 0,0 0 0,44 0 0,-29-3 0,1-2 0,-18 0 0,-1 0 0,8 0 0,-1 0 0,24-12 304,-10 7-304,-1-8 0,1 0 0,-1 0 0,1 0 0,-1 0 0,1 0 0,-1 0 0,23-7 0,-17 5 0,-2-4 0,-26 7 0,-18 2 0,-7 6 0,-3 2 631,-7 1-631,1 4 191,-8-11-191,0 5 0,-7-6 0,0-16 0,0 4 0,0-22 0,7 6 0,-5-8 0,5-9 0,-7 6 0,0-7 0,0 10 0,0 9 0,0 1 0,0 9 0,0 8 0,0 1 0,0 8 0,-6-1 0,-2 1 0,-6-1 0,-1-6 0,0 11 0,0-18 0,-7 11 0,5-6 0,-12-20 0,13 23 0,-6-16 0,0 22 0,5-8 0,-5 5 0,0-5 0,6 7 0,-13 0 0,5-7 0,-15 4 0,-3-5 0,-40-17 0,15 17-360,15-2 0,-1 0 360,-32-4 0,10 0 0,-16 2 0,26 1 0,-28 5 0,19-5 0,1 8 0,4 0 0,16 1 0,-6 0 0,9 0 0,-23 0 720,17 1-720,-25 6 0,28-5 0,-16 14 0,16-14 0,-16 5 0,7 0 0,-10-6 0,-10 6 0,7 0 0,-7-7 0,30 12 0,1 0 0,-29-13 0,28 13 0,0 0 0,-19-11 0,-1 6 0,0 0 0,1-6 0,-1 14 0,0-6 0,-10 8 0,8 0 0,-19 0 0,30 0 0,-2 0 0,7 0 0,-2 0-389,-11 0 1,1 0 388,16 0 0,1 0 0,-1 0 0,1 0 0,-46 0 0,40 0 0,-1 0 0,-39 0 0,46 0 0,-1 0 0,-42 0 0,1 0 0,-1 0 0,28 0 0,-2 0 0,11 0 0,0 0 0,-11 0 0,-1 0-562,4 0 0,2 0 562,9 0 0,-1 0 0,-11 0 0,1 0 0,-33 0 0,22 0 0,-2 0-735,25 0 0,0 0 735,-34 0 0,1 0 0,36 0 0,2 0-124,-13 0 1,-4 0 123,-19 6 0,-1-1 0,17-4 0,0 1-313,-29 8 0,2-1 313,35-7 0,2-1 0,-15 3 0,1 1 0,-22 2 0,25-7 0,1 2 0,-20 14 35,36-15 1,-2 0-36,-4 8 0,0 0 0,-38-6 0,38 5 0,1 2 0,-40 0 0,47-5 0,-3 1 0,-20 8 0,0-2 0,-23-8 0,23 9 0,2 0 0,-1-3 0,-19 1 1184,19 5-1184,-9-14 0,12 13 0,-12-13 0,-2 6 0,1-8 0,-9 9 0,29-4 0,0 0 0,11 1 0,0-1-207,-17-1 1,2 0 206,-28 5 0,11-7 0,-8 15 1051,19-15-1051,-9 14 0,12-14 0,-1 14 1012,10-14-1012,-7 6 0,7-8 0,0 7 0,12-6 0,-2 0 0,-40 15 0,-8-13-169,48 1 0,2 1 169,-25 3 0,-21-6 0,0 7 0,1-9 0,-1 0 0,1 0 0,-1 0 0,11 0 0,22 0 0,1 0 0,-20 0 0,24 0 0,2 0 0,-16 0 736,10 0-736,2 0 331,10 0-331,0 0 0,8 0 0,3 0 610,-1 0-610,-1 0 0,-23 0 0,1 0 0,-3 0 0,-4 0 0,8 0 0,0 0 0,-7 0 0,7 0 0,0 0 0,2-8 0,10 6 0,8-12 0,-11 12 0,26-5 0,-2 1 0,16 4 0,5-4 0,-6 6 0,-8 0 0,-10 0 0,-10 0 0,-8 0 0,-10 0 0,-2-8 0,-20 6 0,8-6 0,-9 0 0,12 6 0,17-6 0,-4 0 0,33 7 0,-6-7 0,17 8 0,0-6 0,-1 4 0,1-4 0,6 6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4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24575,'87'0'0,"12"0"0,-21 0-1013,18 0 1013,-8 0 0,-38 0 0,2 0 0,6 0 0,0 0 0,-7 0 0,0 0 0,49 0 265,-36 0-265,5 0 0,-19 0 185,1 0-185,-4 0 0,1 0 0,-9 0 511,9 0-511,-1-9 52,-7 6-52,8-6 0,-11 9 0,0 0 0,10-9 0,-7 7 0,8-7 0,-1 0 0,-7 7 0,8-7 0,5 0 0,-11 7 0,2-6 0,-9 8 0,-6 0 0,8 0 0,-9 0 0,7 0 0,-6 0 0,8 0 0,0 0 0,0 0 0,11 0 0,-9 0 0,25 0 0,-22 0 0,12 0 0,-26 0 0,17 0 0,-23 8 0,14-6 0,-10 13 0,-6-12 0,6 12 0,-9-13 0,0 6 0,0-8 0,-7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4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24575,'25'0'0,"3"0"0,29 0 0,1 0 0,-18 0 0,18 0 0,-18 0 0,17 0 0,-7 0 0,0 0 0,-2 0 0,-20 0 0,7 0 0,-15 0 0,6 0 0,-9 0 0,0 0 0,0 0 0,0 0 0,0 0 0,1 0 0,8 0 0,-7 0 0,7 0 0,0 0 0,3 0 0,8 0 0,0 0 0,0 0 0,0 0 0,27 0 0,-9 0 0,11 0 0,-8 0 0,-8 0 0,10 0 0,-10 0 0,8 0 0,-8 0 0,11 0 0,11 0 0,-9 0 0,20 0 0,-19 0 0,19 0 0,-8 0 0,-19 0 0,1 0 0,25 0 0,16 8 0,-37-5 0,-11 6 0,8-1 0,-19-5 0,19 6 0,-18-9 0,18 0 0,-18 0 0,17 0 0,10 0 0,-3 0 0,3 0 0,-9 0 0,-18 0 0,17 0 0,-17 0 0,18 0 0,-18 0 0,7 0 0,-2 0 0,5 0 0,-3 0 0,0 0 0,1 0 0,2 9 0,0-7 0,8 7 0,-18-1 0,17-6 0,-17 6 0,8 1 0,-11-7 0,0 6 0,8 0 0,-15-6 0,4 7 0,-17-9 0,0 0 0,0 0 0,0 0 0,1 0 0,-1 0 0,0 0 0,9 0 0,2 0 0,20 0 0,-8 0 0,7 0 0,1 0 0,-9 0 0,0 0 0,-4 0 0,-16 0 0,7 0 0,-9 0 0,1 0 0,-9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57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47 24575,'99'0'0,"-39"0"0,4 0 0,25 0 0,5 0-1925,-27 0 1,1 0-1,1 0 1925,3 0 0,2 0 0,0 0 0,0 0 0,1 0 0,-5 0-250,11 0 0,-1 0 250,-12 0 0,3 0 0,-5 0 0,-1 1 0,-2-2 0,21-9 0,-2 0 147,-22 8 0,-4-2-147,32-16 0,-35 20 0,-8 0 2611,-26 0-2611,8 0 1966,-10 0-1966,0 0 1403,0 0-1403,9 0 0,2 0 0,20 0 0,2 0 0,10 0 0,1 0 0,11 0 0,-9 0 0,9 0 0,-12 0 0,0 0 0,1 0 0,-11 0 0,8 0 0,-8 0 0,0 0 0,8 0 0,-8 0 0,10 0 0,0 0 0,1 9 0,-1-7 0,0 7 0,1-9 0,-1 0 0,-10 8 0,8-6 0,-18 7 0,-2-9 0,-3 0 0,-15 0 0,13 0 0,-13 0 0,4 0 0,-14 0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03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1 145 24575,'26'0'0,"12"0"0,24 0 0,13 0 0,24 0 0,-21 0-362,-23 0 0,-1 0 362,24 0 0,10 0 0,-16 0 0,-22 0 178,-3 0-178,-18 0 0,6 0 0,-16 0 0,7 0 0,0 0 546,3 0-546,-1 0 0,7-8 0,-7 6 0,9-15 0,1 6 0,-1 1 0,0-7 0,-9 7 0,15 0 0,-22-5 0,22 13 0,-24-6 0,7 0 0,-9 6 0,1-5 0,-1 7 0,9 0 0,-7-8 0,24 6 0,-22-6 0,13 8 0,-8 0 0,-7 0 0,7 0 0,-9 0 0,9 0 0,-6 0 0,15 0 0,-16 0 0,16 0 0,1 0 0,3 0 0,6 0 0,-8 0 0,0 0 0,1 0 0,-1 0 0,-9 0 0,7 0 0,-7 0 0,10 0 0,-1 0 0,0 0 0,0 9 0,8 0 0,-6 1 0,6 6 0,-17-14 0,7 7 0,-6-1 0,-1-6 0,7 15 0,-16-15 0,16 14 0,-15-14 0,15 6 0,-16-8 0,16 0 0,-8 8 0,10-6 0,-10 6 0,-1-8 0,-9 0 0,0 0 0,0 0 0,1 0 0,-1 0 0,0 0 0,8 0 0,-6 0 0,6 0 0,-8 0 0,9 0 0,-7 0 0,7 0 0,-9 0 0,1 0 0,-1 0 0,0 0 0,9 0 0,1 0 0,1 0 0,-3 0 0,1 0 0,-7 0 0,16 0 0,-15 0 0,6 0 0,0 0 0,-7 0 0,7 0 0,-9 0 0,0 0 0,1-8 0,6 6 0,-5-6 0,6 8 0,-8 0 0,-7-7 0,5 5 0,-13-6 0,6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06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98 24575,'15'0'0,"10"0"0,33 0 0,2 0 0,-10 0 0,8 0 0,-8 0 0,10 0 0,-10 0 0,8 0 0,-8 0 0,11 0 0,-1 0 0,0 0 0,1 0 0,-1-18 0,-10 14 0,35-23 0,-39 16 0,29 0 0,-38 3 0,-9 8 0,7-8 0,-16 5 0,7-5 0,-8 8 0,-1 0 0,0 0 0,0 0 0,17 0 0,-4 0 0,6 0 0,-1 0 0,-7 0 0,9 0 0,1 0 0,-1 0 0,0 0 0,11 0 0,18 0 0,-1 0 0,12 0 0,-27 0 0,7 0 0,-17 0 0,18 0 0,-18 0 0,17 0 0,-17 0 0,8 8 0,-20-6 0,7 7 0,-7-1 0,1-6 0,6 6 0,1 1 0,-6-7 0,3 6 0,-15-8 0,8 0 0,-7 0 0,16 8 0,-16-6 0,7 6 0,1-8 0,8 8 0,5-6 0,4 6 0,-6-8 0,-1 0 0,-9 0 0,7 0 0,-16 0 0,16 0 0,-15 7 0,6-5 0,-9 6 0,-7-8 0,-3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09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24575,'26'0'0,"12"0"0,2 0 0,7 0 0,1 0 0,-8 0 0,18 0 0,-8 0 0,10 0 0,-10 0 0,19 0 0,-16 0 0,9 0 0,-4 0 0,-8 0 0,10 0 0,-10 0 0,8 0 0,-18 0 0,18 0 0,-8 0 0,0 0 0,8 0 0,-19 0 0,19 0 0,-8 0 0,0 0 0,8 0 0,-18 0 0,7 0 0,-18 0 0,22 0 0,-18 0 0,20 0 0,-15 0 0,-1 0 0,0 0 0,0 0 0,11 0 0,-9 0 0,19 0 0,-18 0 0,7 0 0,18 0 0,-22 0 0,21 0 0,-26 0 0,-1 0 0,0 0 0,0 0 0,1 0 0,15 0 0,-11 0 0,11 0 0,-24 0 0,6 0 0,-16 0 0,16 0 0,-7 0 0,9 0 0,-8 0 0,6 0 0,-16 0 0,16 0 0,-16 0 0,24 0 0,-22 0 0,13 0 0,-17 0 0,0 0 0,-7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9:14.4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0 157 24575,'26'0'0,"13"0"0,11 0 0,0 0 0,8 0 0,-18 0 0,7 0 0,-10 0 0,1 0 0,-10 0 0,7 0 0,-7 0 0,20 0 0,-9 0 0,19 0 0,-18 0 0,18 0 0,-8-9 0,10 7 0,-10-16 0,8 16 0,-8-15 0,0 15 0,14-16 0,-22 16 0,11-6 0,-16 8 0,-8 0 0,-3 0 0,-9 0 0,0 0 0,0 0 0,9 0 0,1 0 0,10 0 0,-1 0 0,1 0 0,11 0 0,2-9 0,10 7 0,1-7 0,-11 0 0,8 7 0,-8-15 0,0 14 0,-3-6 0,-10 9 0,1 0 0,-1-8 0,8 6 0,-15-6 0,12 8 0,-13 0 0,8 0 0,0 0 0,0 0 0,1 0 0,-1 0 0,0 0 0,17 0 0,-22 0 0,20 0 0,-24 0 0,0 0 0,-2 0 0,0 0 0,-6 0 0,15 0 0,-16 0 0,16 0 0,-15 0 0,14 0 0,-5 0 0,25 0 0,-13 0 0,23 0 0,-24 0 0,7 0 0,1 0 0,-9 0 0,9 0 0,-11 0 0,-9 0 0,7 0 0,-15 0 0,14 0 0,-15 0 0,-2 7 0,-2-5 0,-13 6 0,6-8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09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24575,'37'0'0,"0"0"0,-8 0 0,-3 0 0,0 0 0,12 0 0,24 0 0,13 0 0,11 0 0,1 0-712,12 0 712,-9 0 0,-3 0 0,-15 0 0,-22 0 0,-2 0 0,-20 0 0,-2 0 0,-9 0 0,0 0 0,1 0 0,-9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15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24575,'60'0'0,"1"0"0,-11 0 0,8 0 0,-19 0 0,19 0 0,-27 0 0,36 0 0,-33 0 0,25 0 0,-11 0 0,2 0 0,22 0 0,15 0-505,3 0 505,9 0 0,-12 0 0,-1 0 0,0 0 0,-11 0 0,-3 0 0,-12 0 0,1 0 0,-11 0 0,24 0 0,-20 0 0,23 0 505,-16 0-505,-1 0 0,0 0 0,1 0 0,11 0 0,-9 0 0,9 0 0,-22 0 0,8 0 0,-8 0 0,10 0 0,17 0 0,-12 0 0,1 0 0,-8 0 0,-18 0 0,18 0 0,-8 0 0,0 0 0,7 8 0,-7-5 0,27 6 0,-12-9 0,1 8 0,-8-6 0,-18 6 0,8 0 0,-11-5 0,0 13 0,0-6 0,-9 1 0,7 5 0,-15-14 0,22 14 0,-20-14 0,11 13 0,-15-13 0,-1 6 0,0-8 0,-8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17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24575,'47'0'0,"15"0"0,13 0 0,11 0 0,-11 0 0,8 0-956,5 0 956,2 0 0,9 0 0,-13 0 0,-11 0 0,9 0 0,-10 0 0,13 0 0,-1 0 0,1 0 0,-13 0 0,10 0 0,-9 0 0,11 0 0,-11 0 0,-3 0 313,0 0-313,-9 0 159,-1 0-159,-4 0 0,-19 0 0,9 0 484,-11 0-484,8 0 0,-6 0 0,6 0 0,-8 0 0,0 0 0,0 0 0,1 0 0,9 0 0,-7 0 0,7 0 0,1 0 0,-8 0 0,7 0 0,1 9 0,18-7 0,-1 16 0,1-16 0,-8 7 0,-8-9 0,0 0 0,8 0 0,-18 0 0,7 0 0,1 0 0,-17 0 0,24 0 0,-7 0 0,3 0 0,13 0 0,-24 0 0,8 0 0,-1 0 0,-7 0 0,-1 0 0,-4 0 0,-16 0 0,7 0 0,-9 0 0,8 0 0,-14 0 0,5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5:07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1990 1381 24575,'-34'0'0,"-22"0"0,19 0 0,-22 0 0,9 0 0,8 0 0,-26 0 0,30 0 0,-18 13 0,-1 3 0,12-2 0,-10 12 0,-3 4 0,0 9 0,-17 16-1534,1 2 1534,8-1 0,0-1 0,2 1-262,0 7 262,18-17 0,13-6 0,3 0 0,-5 7 0,2-2 0,0 3 0,2 7 0,-31 20 0,33-15 0,-13-15 0,8 13 0,9-17 0,-6 0 0,13 7 0,-11-15 0,11 7 1513,-12 13-1513,12-9 283,-6 20-283,8-14 0,-11 20 0,8-15 0,-16 25 0,15-8 0,-14 3 0,14 7 0,-14 12 0,15-27 0,-6 24 0,15-38 0,2 6 0,8-9 0,0 0 0,0 0 0,0 0 0,0 10 0,0-8 0,0 17 0,4-7 0,1 3 0,5 33-402,-1-33 0,0-1 402,10 27 0,-1-16-106,0 10 106,0-13 0,8-2 0,-7-18 0,6 7 0,-1-9 0,0-8 0,23 19 0,-11-16 0,-4-8 0,2 1 0,13 17 0,18 19 94,-1-17-94,-31-19 0,2-1 0,41 22 0,-33-21 0,2 0 0,-2-7 0,1-2 0,6 11 0,1-1 0,1-8 0,4 0 0,26 18 0,3-1 0,-18-18 0,1-2-803,20 12 1,0-3 802,-20-15 0,-1-3 0,1 3 0,2-2 0,4-2 0,3-2 0,4 0 0,2-1-1086,0-3 1,2-2 1085,13 2 0,1 0-803,-32-4 0,-1 0 0,2-1 803,8-1 0,3-2 0,-2-1 0,-5 2 0,-1-2 0,6 0 0,8-2 0,9-1 0,0-1 0,-7 1 0,-3 0 0,-4 0 0,4 0-546,3 0 1,7 0 0,-1 0 0,-7 0 545,-9 0 0,-6 0 0,1 0 0,5 0 0,1 0 0,-1 0-151,-9 0 0,-2 0 0,0 0 151,33 0 0,0 0 0,-1 0 0,1 0 0,-7 0 0,1 0 0,-22 0 0,0 0 0,0 0 0,21 0 0,1 0 0,-24 0 0,1 0 0,3 0 0,23 0 0,6 0 0,-3 0 0,-13 0 0,-3 0 0,4 0-511,-6 0 0,4 0 1,0 0-1,-4 0 511,6 0 0,-5 0 0,1 0 0,1 0 0,0 0 0,0 0-135,0 1 1,-1 0-1,2-3 135,4-4 0,2-3 0,-2 1 0,-3 2 0,-2 2 0,2-4 0,9-6 0,2-4 0,-2 0 0,-9 5 0,-1 1 0,0-2 0,4-3 0,1 0 0,0-1 0,0 1 0,0 0 0,-1 0 0,-3 0 0,-2 0 0,3 0 0,5 0 0,2-1 0,6 0 0,-23 4 0,4-2 0,2 0 0,0 0 0,-4 3 0,3 0 0,-3 2 0,0 0 0,4-1-149,-2-2 0,5-1 0,0 0 1,0-1-1,-6 2 149,1 0 0,-4 0 0,-1 1 0,-1-1 0,0 1 0,-1-1 0,-1 0 0,1-1 0,23-7 0,1 0 0,-2 1-202,-4 3 1,-2 2 0,-2-2 201,-8-1 0,-2-2 0,-1 1 459,-3 3 0,-2 1 1,-1-2-460,-4-4 0,-1-1 0,-2 1 449,21-2 1,-2 1-450,-1-8 0,1-2 0,-18 9 0,1 0 0,-5 0 0,2-4 0,0 0 0,2 1 0,5 0 0,-8 1 1345,-14 6 0,-2 0-1345,22-7 0,-2 2 0,19-4 0,-27 5 0,2 0 0,-10 7 0,2 1 0,22-6 0,0 1 0,-22 6 0,-2 2 0,9-2 0,0 1 0,37-7 0,-8-7 0,6 1 2563,0 8-2563,-27-6 2500,-1 9-2500,-29 7 1986,-21 3-1986,6-1 1000,-14-1-1000,-2-6 414,-6-1-414,8-15 0,2-24 0,8-22 0,-8 18 0,0-4-779,0 0 1,0-2 778,1-18 0,0-1 0,-1 19 0,1-2-766,-3 1 1,0-6 0,-1 4 765,-1-9 0,-1 0 0,2-23 0,-3-1-744,-3 15 1,-2 5 743,3 10 0,-4 2-531,-8 0 0,-7 1 531,-2 4 0,-7 1 0,-13-2 0,-7 2 0,-1 1 0,-4 2 0,-6-1 0,-3 3-672,-6 1 1,-1 1 671,0 1 0,1 0 0,-1-2 0,1 1 283,8 7 0,1 0-283,3-5 0,1 1 0,1 9 0,2 2 254,13 1 1,0 1-255,-18-7 0,3 2 700,8-12-700,-2 16 0,-3 1 0,-8-24 2849,-10 5-2849,7 2 0,-1-1 0,22 22 0,-1 2 367,-21-21 1,-2 2-368,19 22 0,3 3 0,-38-31 0,27 33 0,-1 0 0,9-2 0,-2-1 0,-13 2 0,-1 0 0,5-3 0,0-1-134,-5-1 0,-2 1 134,-5-2 0,-1 1 0,1 0 0,-4-1 0,1 4 0,-6-1 0,4 2 0,-5-2 0,-1-1-541,8 3 0,-5-1 0,6 2 541,-3 2 0,5 4 0,11 2 0,-3 2-508,-28-6 1,3 4 507,-4 4 0,11-2 0,-4 0 0,9 4 0,2 3 0,5 2 0,-2 2 0,-21-1 0,-1 1 0,22 5 0,-4 0 0,-3 0 0,-7 0 0,4 0 0,-8 0 0,-1 0-521,6 0 0,-5-1 0,5 2 521,-14 4 0,4 1 0,-2 0 0,-2 1 0,-5 4 0,1 1-407,21-5 1,-1-1 406,9 1 0,-3 0 0,6 0 242,3-1 0,1-1-242,-32 2 0,-1 0 0,30-3 0,3 0 0,-5 1 0,-4-1 0,-22-3 0,-3 0 0,15 3 0,0 1 0,-5 0 0,1-1 0,10-4 0,4 2 0,9 6 0,1 2 0,-1-5 0,-1 1 0,-10 4 0,-2 1 0,-1-1 0,0 2 0,0 3 0,-2 1-386,-11 1 1,-1 1 385,-2 5 0,1-1 0,7-4 0,-4-1 0,-2 4 0,-6 3 0,7-4 0,0-6 0,3 1 0,12 1 0,-2 3 0,5-3 0,2-5 0,6-1 669,8-1 0,0 1-669,-6 0 0,0 0 0,5 0 0,2 0 0,0 0 0,0 0 1709,-41 9-1709,10-1 0,-8 1 0,18-1 0,-18 1 1326,19-1-1326,13-5 0,-3 0 0,-29 8 741,29-8 0,1 1-741,-22 4 0,-8 1 0,19-1 768,-9 0-768,12 0 0,-1-8 0,0 6 0,1-6 0,-1-1 0,4 4 0,-1 0 0,-9-1-140,5 1 0,1 1 140,7 4 0,-27 0 0,7 1 0,0-1 0,2 1-64,12-2 64,8 1 773,4-1-773,9-1 210,-14 1-210,10-8 623,-10-3-623,14 2 70,-10-6-70,-12 13 0,-13-12 0,-11 13 0,11-6 0,26 0 0,1 0 0,-13 8 0,14-8 0,-1 0 0,-29 7 0,8 1 0,6-1 0,33-8 0,17-2 0,7-1 0,4-5 0,10 12 0,-4-5 0,6 0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25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24575,'50'0'0,"20"0"0,-6 0 0,11 0 0,9 0 0,-21 0 0,-2 0 0,-3 0 0,-27 0 0,5 0 0,-18 0 0,-1 0 0,0 0 0,0 0 0,0 0 0,0 0 0,1 0 0,8 0 0,2 0 0,19-9 0,4 6 0,9-6 0,0 0 0,-10 7 0,8-16 0,-18 7 0,-2 0 0,-3 3 0,-15 8 0,6 0 0,-9 0 0,0 0 0,-7-8 0,5 6 0,-5-5 0,-1 7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44:4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24575,'17'0'0,"9"0"0,12 0 0,24 0 0,13 0 0,24 0-659,-41 0 1,1 0 658,-7 0 0,2 0 0,15 0 0,2 0 0,-11 0 0,0 0 0,7 0 0,-1 0 0,0 0 0,-2 0 0,-12 0 0,-2 0 227,50 0-227,-26 0 0,-2 0 0,-22 0 0,8 0 0,-18 0 0,18 0 991,-8 0-991,10 0 0,1 0 99,10 0-99,-7 0 0,19 0 0,-8 0 0,0 0 0,-3 0 0,-22 0 0,8 0 0,-19 0 0,0 0 0,-4 0 0,-16 0 0,24 0 0,-13 0 0,15 0 0,-17 0 0,7 0 0,-6 0 0,8 0 0,-9 0 0,7 0 0,-7 0 0,10 0 0,-1 0 0,0 0 0,0 8 0,27-6 0,-20 15 0,20-15 0,-16 6 0,-9-8 0,19 0 0,-18 0 0,8 0 0,-11 0 0,0 0 0,17 8 0,-13-6 0,13 7 0,-7-9 0,-7 0 0,8 0 0,-1 0 0,-7 0 0,18 0 0,-19 0 0,19 0 0,-18 8 0,7-6 0,1 6 0,19-8 0,-3 0 0,3 0 0,-10 0 0,-6 9 0,-1-7 0,7 7 0,-17-9 0,8 0 0,-11 0 0,0 0 0,0 0 0,8 0 0,-6 0 0,6 0 0,-8 0 0,0 0 0,1 0 0,9 0 0,-7 0 0,18 0 0,-8 0 0,0 0 0,-3 0 0,1 0 0,-8 0 0,24 0 0,-23 0 0,23 0 0,-24 0 0,7 0 0,1 0 0,-8 0 0,7 0 0,1 0 0,-9 0 0,19 0 0,-18 0 0,24 0 0,-23 9 0,23-7 0,-24 6 0,8-8 0,-11 0 0,0 0 0,0 0 0,0 0 0,1 0 0,-1 0 0,-9 0 0,6 0 0,-15 0 0,6 0 0,-8 0 0,-8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4:5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216 323 24575,'0'14'0,"0"7"0,0-5 0,0 13 0,0-5 0,0 7 0,0-1 0,-14-6 0,10 5 0,-9-5 0,13 0 0,0-3 0,0-6 0,0-1 0,0 0 0,0 0 0,0 0 0,0 1 0,0-1 0,0 0 0,0 0 0,0 16 0,0 4 0,0 16 0,0 10 0,0 2 0,0 9 0,0 1 0,0-1 0,8 1 0,1-10 0,7-11 0,0-12 0,0-8 0,-1-8 0,-1-1 0,1-8 0,-1-6 0,0 4 0,8-10 0,-6 4 0,13-6 0,-6 0 0,8 0 0,0 7 0,8-5 0,16 12 0,-2-13 0,11 14 0,-4-14 0,-8 7 0,7-8 0,1 0 0,2 8 0,9-6 0,1 6 0,-16-8 0,2 0 0,24 0-240,-19 0 1,-2 0 239,14 0 0,17 0 0,-17 0 0,7 0 0,-11 0-63,1 0 63,-1 0 0,1 0 0,-10 0 0,7 7 0,-17-5 478,17 14-478,-7-6 0,-11-1 0,1 0 0,28 9 0,-28-9 0,-1 0 64,21 0-64,-10 7 0,7-7 0,-7 1 0,0 5 0,7-13 0,-7 13 0,9-13 0,1 6 0,-21-7 0,1-2 0,38 1 0,-37 0 0,0 0 0,40 0 0,-19 0-1209,19 0 1209,-8 0 0,10 0-623,-10 0 623,8 0 0,-19 0 0,19 0 0,-30 4 0,1 1 0,31-3 0,-27 6 0,-1 0 0,18-5 0,11 5 0,-1-8 0,-35 0 0,0 0 0,31 0 0,-19 0 0,-2 0 0,10 0 0,-22 0 0,2 0 0,-5 0 0,-1 0 0,37 0 0,-22 1 0,4-2 0,5-7 0,1-2 0,-6 4 0,2-2-810,20-6 1,-1-2 809,-30 5 0,-3 2 0,0 3 0,1 0-444,-3-4 0,1 2 444,1 6 0,0 2 0,1-4 0,1-1-161,26-1 0,-1 1 161,-33 4 0,0-1 0,31-3 0,-1 0 0,-33 4 0,-2 2-126,11-1 0,1 0 126,-3 0 0,1 0 0,16 0 0,1 0 0,-17 0 0,0 0 0,11 0 0,-3 0 0,25 0 0,-8 0 0,0 0 0,8 0 0,-9 0 0,-31 0 0,2 0 0,-2 0 0,4 0 0,35 0 0,4 0 0,-20 0 0,0 0-466,-9 0 1,3 0 0,-2 0 465,15 0 0,-2 0 0,3 0 0,0 0-464,7 0 0,0 0 464,1-5 0,-2-1 0,-4 1 0,-4-2 0,-12 1 0,1 0 0,17-5 0,-3 1 0,-30 9 0,-1 0 430,23-9 1,7 0-431,-17 5 0,4 1 0,-3 0 0,11-2 0,0 0-321,21 0 1,-1 2 320,-19 3 0,-4 2 0,-17-1 0,1 0 0,15 0 0,1 0 1002,-6 0 1,-5 0-1003,35 0 0,-28-1 0,-1 2 0,12 6 0,-17-2 0,0 1 0,18 12 0,12 1 0,-11 0 0,7 8 0,-17 1 0,-13-5 0,0 0 0,20 7 0,-24-8 0,-2-1 0,16-2 0,-1 15 1925,1-14-1925,-1 6 0,11-8 0,-7 0 0,7 0 0,-11 0 0,1 0 0,-21-9 0,1 0 0,18 1 0,-19-2 0,-1-1 0,2-5 316,-1 6-316,-3-8 1773,-15 0-1773,6 0 917,-8 0-917,8 0 81,8 0-81,4-15 0,-4 5 0,2-31 0,-15 15 0,6-15 0,-8 1 0,0-1 0,-6-1 0,-2-6 0,-9 15 0,2-15 0,-9-3 0,0-2 0,-7-2 0,-2-2 0,-7-15-448,-3 10 1,-6-1 447,-6 18 0,-5 2 0,0-6 0,-4 2 0,-33-24 0,32 24 0,-1 3 0,-31-8 0,30 15 0,1-1 0,-30-18 0,12 11 0,9 4 0,4 9 0,8 8 0,-14-12 895,11 17-895,-20-11 0,21 14 0,-24 7 0,13-5 0,-36 3 0,15 2 0,-17 0 0,10 9 0,-10-8 0,7 6 0,19-3 0,-2 1 0,-21 4 0,26 0 0,2 0 0,-21 0 0,10 0 0,3 0 0,-1 0 0,7 0 0,-16 0 0,7 0 0,6 7 0,-4 2 0,7-3 0,0 1 0,-3 6 0,0 0 0,4-3 0,2 0-1005,-26 8 1005,-19 1 0,-1 0 0,1-9-405,10-1 405,2-9 0,12 0 0,-1 0 0,0 0 0,1 0 0,-1 0 0,-10 0 0,24-8 0,-1-1 0,2 3 0,-2-1-790,-12-2 0,0-1 790,21 1 0,1 1 0,-9 7 0,-1 0 53,-4-8 1,0 0-54,11 7 0,-2 1 0,-40-4 0,3 0 0,3 5 0,15-4 0,-1 0 0,-22 2 0,42-3 0,-3 1 0,-19 3 0,0 2 0,16-1 0,2 0 0,-12 0 0,2 0 0,-28 0 0,42 0 0,1 0 0,-35 0 0,35 1 0,1-2 0,-33-7 0,18 7 0,0-1 0,-28-14 0,10 15 0,0 0 0,2-15 0,-1 10 0,-2 0 0,33-4 0,-1 0 0,-40-1 0,-3 1 0,30 0 0,1-1-431,-16 1 1,0 0 430,19 4 0,4 1 0,3-4 0,2 0-281,0 4 0,0-1 281,0-3 0,1-1 0,-35-1 0,36 2 0,0 0 0,-33 7 0,0-14 0,-8 14 0,8-6 0,-11 8 0,14-5 0,1 0 0,-11 3 0,8-3 0,-1 0 0,32 5 0,3 0 0,-1 1 0,-1-2 0,-13-2 0,1-3 0,-24-5 0,29 6 0,-1-1 0,10-2 0,1-1 0,-4 4 0,-1 0 0,-42-15 0,1 1 0,31 10 0,0-1 0,-29-8 0,31 11 0,0 3 0,-23-4 0,0 8 0,-8 0 0,8 0 0,-11 0 0,0 0 0,1 0 0,20 0 0,0 0 0,20 0 0,1 0 0,-22 0 0,2 0 0,-22 0 0,1 0 0,10 0 0,-8 0 0,18 8 0,-7-6 0,20 6 1461,2-1-1461,1-5 797,-16 5-797,9 1 1360,-6-6-1360,22 5 0,0-7 688,0 7-688,-10-5 0,7 6 0,-16-8 0,17 0 0,-18 0 0,18 0 0,-17 0 0,6 0 0,-8 0 0,-1 0 0,21 0 0,-1 0 0,-28 0 0,28 3 0,0 1 0,-19-2 0,9 14 0,-8-6 0,8-1 0,0 6 0,2-13 0,10 5 0,-5 0 0,19-5 0,1 5 0,21-7 0,-1 0 0,-7 7 0,-10-6 0,-9 14 0,-9-6 0,-10 0 0,-2 6 0,-10-5 0,0 8 0,1 0 0,-1-1 0,10 1 0,11-2 0,11-7 0,17-2 0,1-7 0,8 0 0,-1 0 0,-6 0 0,-3 7 0,-16-5 0,-11 5 0,-11-7 0,0 7 0,-7-5 0,16 5 0,2 0 0,12-5 0,15 5 0,2-7 0,8 0 0,6 6 0,2-4 0,6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30T16:34:5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1854 155 24575,'-30'0'0,"-25"0"0,-10 0 0,-28 0 0,8 0-1542,-10 0 1542,41 0 0,1 0 0,-35 0 501,19 0-501,4 0 255,16 26-255,-13-12 0,0 28 0,10-7 0,-2 19 0,-10 12-547,14 9 547,-13 0 0,15 8 0,19-40 0,0 1 0,0 3 0,1 1 0,-1 0 0,0 0 0,0 3 0,-1 5 0,-13 26 0,0 0 0,14-25 0,1-1-133,-11 25 1,3-3 132,-2 7 0,9 10 0,-7-10 0,24-3 0,-11-20 0,21 7 0,-6-7 0,8 0 0,0 29 0,0-31 0,0 1 0,0-8 0,0 1-28,0 15 1,0-3 27,0 19 0,5-32 0,-1 1 0,-2 45 0,3-46 0,-1 1 0,-3 0 0,-2-1 0,1 45 0,0-44 0,0 0 0,9 41 0,-7-10 0,14-3 0,-6-11 0,8 1 1027,0-1-1027,14 23 0,7-6-338,-12-38 0,1-2 338,18 25 0,-13-29 0,0-3 0,14 16 0,19 18 0,-2-19 0,-21-21 0,2 0 0,35 16 0,-32-20 0,0-2 0,14 6 0,-17-12 0,1 1 0,22 13 0,-16-13 0,0 0 0,13 11 0,-9-10 0,3-1 0,22 15 0,-32-15 0,2 0 0,2 0 0,-4-1 0,9 6 0,-9-6 0,4 0 0,-4-1 0,-2 0 0,43 18 0,-37-14 0,-2 0 0,11 9 0,-3-1 0,-9-1 605,10 2-605,-8-9 0,8 6 0,-10-13 697,-1 12-697,11-12 0,-8 5 0,17-6 0,16 6 0,-18-5 0,24 6 0,-38-8 0,16 1 0,-7-1 0,9 1 0,11 0 0,-7 0 0,-25-8 0,4-1 0,18 6 0,0-2-758,-17-6 0,1-1 758,32 8 0,-3-1 0,-4-2 0,-11-2 0,2 3 0,-21-3 0,0 1 0,17 1 0,-1-2 0,-18-3 0,1 0 0,30 4 0,-2-1 0,10 2 0,3 0 0,3 1 0,-40-7 0,-2 0 0,22 1 0,0-2 0,26-4 0,-34 0 0,9 0 0,-6 0 0,-8 0 0,1 0 0,11 0 0,8 0 0,-7 0 0,-10 1 0,-3-2 0,14-3 0,-2-1 0,-22 4 0,0-1 0,27-11 0,0-4 0,-18 6 0,-1-2 0,22-9 0,3 0 0,-8 5 0,-2 0 0,-5-3 0,0 1 0,5 2 0,0 0 0,-5 2 0,0-2 0,4-2 0,4-3 0,-6 2 0,5-1 0,-5 0 0,7-3 0,-1-1-597,-10 2 0,3-2 0,-6 2 597,0 2 0,-6 1 0,-9 5 0,2 0-330,21-11 0,-1 1 330,3 2 0,-10-1 0,1-1 0,10-4 0,10 0 0,7-7 0,-17 8 0,-18 3 0,1-3 0,-13 3 0,0 0 0,8-1 0,1-2 0,-6 1 0,-3-1 0,31-20 0,-29 20 0,-1-1 0,33-29 0,-31 24 0,0 0 0,19-15 0,-25 13 0,1-2 0,2 1 0,-2 1 0,-6 1 0,-2 0 0,6-4 0,-3 0 0,4-13 0,-9 2 1319,-7 0-1319,7-9 0,-14-4 0,7-19 1297,-7-15-1297,0 10-258,-8 16 0,-1-2 258,-4 20 0,-2 0 0,2-12 0,-2-7 0,-3 1 0,-1-5 0,-1 8 0,1 12 0,0 0-535,0-21 1,0-9 0,0 10 534,0 21 0,0 4 0,2-24 0,-4 1-425,-4 18 0,-5 2 425,-2-7 0,-5 3 0,-5 8 0,-3 1 0,-9-6 0,0 0 0,5 6 0,0 2 0,-9-5 0,-1 2 0,0 5 0,0 0 0,0 0 0,-1 2 0,-35-16 0,2-5 0,9 18 0,11 4 0,-2 1 0,-27-14 0,22 9 0,1 1 0,-15 4 0,-1-14 0,7 20 0,25 6 0,0 0 0,-34-12 0,2-1 0,2-1 0,7 3 0,-11 2 0,0 1 0,16 0 7,10 12 0,-3 1-7,-27-13 0,7 1 0,30 17 0,-2 0 0,-9-6 0,2 1 0,-19-7 0,16 7 0,1 0 0,-11-4 0,20 9 0,-2 0 0,-36-18 0,7 7 0,-2 2 0,29 12 0,0-1 0,-37-12 0,3 1 0,7 8 0,27 1 0,-1 1 0,-35-3 0,39 3 0,-2 0 0,-4 7 0,0 0 0,-41-17 0,10 2 0,-8 13 0,18-11 0,-7 14 0,10 0 0,16 1 0,-2 2 0,-24 5 0,25-3 0,0 1 0,-26 4 0,29 0 0,-1 0 0,-27 0 0,25 0 0,-1 0 0,-29 0 0,-12 0 0,46 0 0,-1 0 0,-41 0 0,-1 9 0,32-4 0,0 0 0,-29 5 0,40-2 0,2-1 0,-18-5 1113,25 6-1113,-14-8 1629,16 0-1629,1 0 995,-7 0-995,15 0 569,-7 6-569,1-4 0,-26 13 0,9-6 0,-38 9 0,39-1 0,-25 2-533,-17-1 533,26 0 0,0-3 0,2 0 0,8 5 0,4-5 0,-1-1 0,-18 4 0,-9 1 0,-8 0 0,19-1 0,21-5 0,1-1 0,-15 0 0,-7 3 0,35-15 0,15 0 0,3 0 0,6 0 0,1 0 533,-1 0-533,-6 0 0,-11 0 0,-20 0 0,-10 0 0,-20 0 0,-3 0-443,25 0 1,0 0 442,-31 0 0,26 0 0,0 0 0,-34 0 0,-1 0 0,6 0 0,32 0 0,2 0 0,26 0 0,4 0 0,15 0 0,1 0 0,0 0 885,-8 0-885,-10 0 0,-10 0 0,-17 0 0,-3 0 0,-10 0 0,-10 0 0,7 0 0,2 0 0,14 0 0,17 0 0,3 0 0,15 0 0,2 0 0,8 0 0,6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09:18:4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1700 0 24575,'-57'0'0,"-1"0"0,-3 0 0,6 0 0,1 0 0,8 0 0,-10 0 0,31 0 0,-8 0 0,12 0 0,6 0 0,-15 0 0,-14 8 0,-29 11 0,9 8 0,4 2 0,1 3-641,-13 9 641,12-7 0,-1 2 0,-24 11 0,0 1 0,12-11 0,22-6 0,19-14 0,10 5 0,8-14 0,6 4 0,1-4 641,7 7-641,-7 6 0,-1 3 0,-17 24 0,0-12 0,-9 21 0,9-15 0,-5-1 0,12-2 0,-11-8 0,12-7 0,2-3 0,8-7 0,1 0 0,4 1 0,-4-1 0,6 0 0,0 0 0,-7 0 0,6 8 0,-6 1 0,0 17 0,5 1 0,-13 9 0,13 0 0,-13 0 0,14 0 0,-7-9 0,8-1 0,0-17 0,0-1 0,0-8 0,0 0 0,0 0 0,6-6 0,2 5 0,22-4 0,4 6 0,37 12 0,4 1-1029,-28-6 1,1 3 1028,6-1 0,-1 2 0,3 4 0,-1-1-400,-6-4 1,1 0 399,9 5 0,-2-2 0,31 12 0,-35-16 0,1 0 0,-5-4 0,-2-2 0,37 19-21,-11-1 21,-13-9 0,-11-3 0,1-7 1964,0-1-1964,0 1 0,20 0 0,-5 1 0,28 1 60,-45-5 0,0 0-60,2-4 0,-1 1 0,-3 3 0,4 0 0,31 1 0,1-1 0,-30-4 0,-1 0 0,27 4 0,-1 0 0,5 5 0,-11-1 0,-9-1 24,-11-1-24,-3-7 0,-22-2 0,11 0 0,-5-5 0,1 5 769,57 9-769,-38-13 0,10 9 0,1 1 0,-5-3 0,-8-5 0,2 1 0,23 10 0,20-14-730,1 14 730,-1-13 0,1 5 0,-11-8 0,7 0 0,-33 0 0,-1 0 0,25 0 0,-14 0 0,-4 0 0,-7 0 0,-9 0 0,4 0 0,47 0 0,-9 0 0,-27 0 0,1 0 0,23 0 0,-30 0 0,2 0 0,-4 0 0,-1 0 0,0 0 0,0 0 0,-2 1 0,1-2 0,5-4 0,2 0 0,0 4 0,2 0 0,12-4 0,0 0 0,-18 6 0,-1-2 0,4-3 0,-3 0 0,28 2 0,11-7 0,-36 9 0,0 0 0,30 0 0,-31 0 0,0 0 0,26 0 0,10 0 0,-10-8 0,-23 4 0,0-2 0,21-4 0,-9 2 0,1-1 0,5-2 0,17 0 0,-28 1 0,-5 1 0,-4 6 0,-6-1 0,5-2 0,8 0 0,-5 1 0,2 2 0,18-3 0,-4 0 0,-31 6 0,11 0 0,-9 0 0,-22 0 0,20 0 0,-15 0 0,9 0 730,9 0-730,-16 0 0,-4 0 0,0 0 0,-4 0 0,6 0 0,-3 0 0,-13 0 0,5 0 0,1 0 0,-6 0 0,6 0 0,-8 0 0,-13 0 0,10 0 0,-9 0 0,12 0 0,8 0 0,-6 0 0,5 0 0,-7 0 0,1 0 0,-1 0 0,0 0 0,-6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09:18:4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24575,'82'0'0,"-22"0"0,3 0 0,6 0 0,6 0-2301,-3 0 0,7 0 1,0 0 2300,1 0 0,0 0 0,3 0 0,11 0 0,3 0 0,2 0-763,-18 0 0,1 0 0,1 0 0,0 0 763,0 0 0,2 0 0,-1 0 0,1 0 0,4 0 0,0 0 0,0 0 0,0 0 0,0 0 0,-1 0 0,0 0 0,-1 0 0,-8 0 0,-1 0 0,0 0 0,0 0 0,4 0 0,1 0 0,-1 0 0,-1 0 0,12 0 0,-1 0 0,1 0-179,-18 0 0,2 0 1,0 0-1,-2 0 179,18 0 0,-3 0 0,1 0 0,0-4 0,0 0 0,0 0 0,0 3 0,-1 1 0,-2-1 0,-7-3 0,-1-1 0,-5 2 0,16 3 0,-3 0-442,7 0 0,-3 0 442,-26 0 0,-2 0 707,6 0 1,0 0-708,-2 1 0,-4-2 3225,23-7-3225,-35 7 0,1 0 0,43-7 0,-26 8 0,19 0 0,0 0 0,-18 0 0,-1 0 0,-1 0 0,-8 0 1811,14 0 1,4 0-1812,17 0 0,-32 0 0,-2 0 1702,22 0-1702,-33 0 0,-3 0 1136,-22 0-1136,11 0 452,-5 0-452,1 0 0,35 9 0,-4 0 0,6 2 0,-3 0 0,3 0-762,27 4 1,-1 0 761,-32-5 0,-2 0 0,11 1 0,-1 0 0,-21-2 0,-1 1 0,11 0 0,-2 0 0,26 0 0,-13 6 0,-28-14 0,2 13 0,-28-13 0,12 11 0,-8-4 1523,24 6-1523,8 2 0,32 0 0,-21 1 0,15 8 0,-18-7 0,9 7 0,-9-9 0,-3 0 0,-17 0 0,-10-2 0,-3 0 0,-13 0 0,5-1 0,0 0 0,-5 1 0,12-1 0,4 2 0,0 6 0,16-4 0,-15 12 0,6-6 0,-8 0 0,0-2 0,-1-1 0,-7-4 0,-3 3 0,-5-6 0,-1 1 0,0-1 0,-6 0 0,5 0 0,-12 0 0,12 1 0,-5-1 0,0 0 0,4 0 0,-3 8 0,-1 1 0,5 8 0,-11 0 0,12 0 0,-13-1 0,13 1 0,-12-7 0,5 4 0,-7-4 0,0-1 0,0 6 0,0 3 0,0 1 0,0 35 0,0 10 0,0 21-511,0-3 511,0-14 0,0-10 0,0-1 0,0-9 0,-8-2 0,-1-19 0,-6-9 0,0 3 0,1-17 0,-1 10 0,1-14 511,-1-6-511,1-2 0,0 1 0,-1 1 0,-6 6 0,-3 1 0,-15 1 0,5 0 0,-14 0 0,7 7 0,-1 2 0,-6 1 0,7 4 0,-1-12 0,3 5 0,-1-7 0,7 0 0,-15 0 0,6 0 0,-8-7 0,0 6 0,-10-5 0,-14 7 0,-1-8 0,0-1 0,15-1 0,19-5 0,1 5 0,9-7 0,0 0 0,8 7 0,-15-6 0,20 6 0,-28-7 0,20 0 0,-22 7 0,-16-5 0,-1 13 0,-10-13 0,15 6 0,10-8 0,-10 8 0,8-6 0,1 6 0,3-8 0,15 0 0,0 0 0,4 0 0,7 0 0,-2 0 0,4 0 0,5 0 0,1 0 0,0 0 0,-1 0 0,1 0 0,-8 0 0,6 0 0,-6 0 0,8 0 0,-1 0 0,1 0 0,0 0 0,-1 0 0,1 0 0,0 0 0,-1 0 0,1 0 0,-1 0 0,-6 0 0,4 0 0,-12 0 0,13 0 0,-13-7 0,5 5 0,-7-5 0,8 7 0,-6-7 0,13 6 0,-6-6 0,7 7 0,1-7 0,0 6 0,-1-12 0,1 11 0,0-10 0,-1 10 0,7-11 0,-5 12 0,5-6 0,0 1 0,-4 4 0,4-4 0,-7 6 0,1 0 0,6-7 0,-5 6 0,5-6 0,0 1 0,8 4 0,2-4 0,4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09:18:49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24575,'22'0'0,"10"0"0,9 0 0,9 0 0,0-7 0,-8 5 0,-3-6 0,-16 2 0,-1 4 0,-8-4 0,0 6 0,0 0 0,1 0 0,-1-6 0,0 4 0,0-4 0,0 6 0,1 0 0,-1-7 0,0 6 0,0-6 0,8 7 0,-6 0 0,5-6 0,-6 4 0,-1-4 0,6 6 0,-4 0 0,5 0 0,-7-7 0,0 6 0,0-6 0,0 7 0,1 0 0,-1 0 0,0 0 0,0 0 0,0 0 0,8 0 0,-6 0 0,13 0 0,-6 0 0,8 0 0,-7 0 0,5 0 0,-6 0 0,0 0 0,6 0 0,-13 0 0,6 0 0,-1 0 0,-4 0 0,4 0 0,-7 0 0,0 0 0,1 0 0,-1 0 0,0 0 0,0 0 0,0 0 0,1 0 0,-1 0 0,0 0 0,0 0 0,0 0 0,1 0 0,-1 0 0,0 0 0,0 0 0,0 0 0,1 0 0,-1 0 0,0 0 0,0 0 0,0 0 0,1 0 0,-1 0 0,0 0 0,0 0 0,0 0 0,1 0 0,-1 0 0,0 0 0,0 0 0,0 0 0,1 0 0,-1 0 0,0 0 0,0 0 0,0 0 0,1 0 0,-1 0 0,0 0 0,0 0 0,0 0 0,1 0 0,-1 0 0,0 0 0,0 0 0,0 0 0,1 0 0,-1 0 0,0 0 0,0 0 0,0 0 0,1 0 0,-1 0 0,0 0 0,0 0 0,0 7 0,1-6 0,-1 6 0,0-7 0,0 0 0,0 0 0,-6 6 0,5-4 0,-5 4 0,6-6 0,0 0 0,0 0 0,1 0 0,-8 6 0,6-4 0,-5 4 0,6-6 0,0 0 0,1 0 0,-1 6 0,0-4 0,0 4 0,0 1 0,1-6 0,-1 5 0,0-6 0,0 0 0,0 0 0,1 0 0,-8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3:27:57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1 110 24575,'36'0'0,"17"0"0,22 0 0,11 0-810,1 0 810,-1 0 0,-11 0 0,-3 0 266,-22 0-266,-12 0 135,-3 0-135,-15 0 0,6 0 0,-9 0 409,0 0-409,0 0 0,9 0 0,3 0 0,30 0 0,-6 0 0,30 0 0,-8 0 0,11 0 0,1 0 0,-12 0 0,8 0 0,-20 0 0,-10 0 0,3 0 0,-34 0 0,14 0 0,-19 0 0,0 0 0,0 0 0,1 0 0,8 0 0,12 0 0,2 0 0,18 0 0,-8 0 0,10 0 0,12 0 0,-9 0 0,-1 0 0,-4 0 0,-27 0 0,14 0 0,-26 0 0,7 0 0,-8 0 0,-1 0 0,0 0 0,0 0 0,0 0 0,9 0 0,3 0 0,18 0 0,15 0 0,1 0 0,9 0 0,0 0 0,-9 0 0,9 0 0,-22 0 0,-2 0 0,-20 0 0,7 0 0,-16 0 0,7 0 0,-8 0 0,-1 0 0,0 0 0,9 0 0,2 0 0,20 0 0,2 0 0,10 0 0,0 0 0,1 0 0,11 0 0,-9 0 0,-1 0 0,-15 0 0,-19 0 0,7 0 0,-15-7 0,6 5 0,-9-6 0,0 8 0,0 0 0,1 0 0,8 0 0,2 0 0,19 0 0,3 0 0,1 0 0,6 0 0,-7 0 0,11 0 0,-1 0 0,0 0 0,-9 0 0,-4 0 0,-19-8 0,-2 6 0,-8-5 0,-1 7 0,0 0 0,0 0 0,0 0 0,0 0 0,20 0 0,-6-9 0,38 7 0,-16-6 0,19-1 0,-12 7 0,12-7 0,-19 0 0,16 7 0,-29-6 0,-1 0 0,-13 6 0,-9-5 0,8 7 0,-6 0 0,6 0 0,-16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1T14:28:41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24575,'72'0'0,"23"0"0,-43 0 0,2 0-1206,16 0 1,0 0 1205,-10 0 0,0 0 0,13 0 0,2 0 0,-1 0 0,-1 0 0,-6 0 0,-1 0 0,-7 0 0,-2 0 131,1 0 1,-3 0-132,23 0 0,6 0 0,-23 0 515,-11 0-515,8 0 0,-19 0 0,0 0 1218,-4 0-1218,-7 0 415,1 0-415,6 0 0,-16 0 0,7 0 0,0 0 0,-7 0 0,8 0 0,-1 0 0,-7 0 0,16 0 0,-7 0 0,17 0 0,-6 0 0,6 0 0,-8 0 0,0 0 0,1 0 0,-1 0 0,0 0 0,0 0 0,0 0 0,1 0 0,-10 0 0,15 0 0,-22 0 0,21 0 0,-22 0 0,6 0 0,-9-8 0,0 6 0,0-6 0,1 8 0,-1 0 0,0 0 0,0 0 0,8-8 0,-6 7 0,6-7 0,1-1 0,-7 7 0,7-6 0,-9 8 0,0-8 0,1 6 0,-9-5 0,-1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A6A74-2788-B34A-91BB-A4AF3F4F9523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4BDAD-6C97-1F4D-9D2D-61D95F6F41A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8263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funkcia v </a:t>
            </a:r>
            <a:r>
              <a:rPr lang="sk-SK" dirty="0" err="1"/>
              <a:t>then</a:t>
            </a:r>
            <a:r>
              <a:rPr lang="sk-SK" dirty="0"/>
              <a:t>() (</a:t>
            </a:r>
            <a:r>
              <a:rPr lang="sk-SK" dirty="0" err="1"/>
              <a:t>onFulfilled</a:t>
            </a:r>
            <a:r>
              <a:rPr lang="sk-SK" dirty="0"/>
              <a:t>) </a:t>
            </a:r>
            <a:r>
              <a:rPr lang="sk-SK" dirty="0" err="1"/>
              <a:t>moze</a:t>
            </a:r>
            <a:r>
              <a:rPr lang="sk-SK" dirty="0"/>
              <a:t> </a:t>
            </a:r>
            <a:r>
              <a:rPr lang="sk-SK" dirty="0" err="1"/>
              <a:t>vratit</a:t>
            </a:r>
            <a:r>
              <a:rPr lang="sk-SK" dirty="0"/>
              <a:t> </a:t>
            </a:r>
            <a:r>
              <a:rPr lang="sk-SK" dirty="0" err="1"/>
              <a:t>niekolko</a:t>
            </a:r>
            <a:r>
              <a:rPr lang="sk-SK" dirty="0"/>
              <a:t> </a:t>
            </a:r>
            <a:r>
              <a:rPr lang="sk-SK" dirty="0" err="1"/>
              <a:t>moznych</a:t>
            </a:r>
            <a:r>
              <a:rPr lang="sk-SK" dirty="0"/>
              <a:t> </a:t>
            </a:r>
            <a:r>
              <a:rPr lang="sk-SK" dirty="0" err="1"/>
              <a:t>hodnot</a:t>
            </a:r>
            <a:r>
              <a:rPr lang="sk-SK" dirty="0"/>
              <a:t>,</a:t>
            </a:r>
          </a:p>
          <a:p>
            <a:r>
              <a:rPr lang="sk-SK" dirty="0"/>
              <a:t>tu je </a:t>
            </a:r>
            <a:r>
              <a:rPr lang="sk-SK" dirty="0" err="1"/>
              <a:t>rozpisane</a:t>
            </a:r>
            <a:r>
              <a:rPr lang="sk-SK" dirty="0"/>
              <a:t> </a:t>
            </a:r>
            <a:r>
              <a:rPr lang="sk-SK" dirty="0" err="1"/>
              <a:t>co</a:t>
            </a:r>
            <a:r>
              <a:rPr lang="sk-SK" dirty="0"/>
              <a:t> sa stane a </a:t>
            </a:r>
            <a:r>
              <a:rPr lang="sk-SK" dirty="0" err="1"/>
              <a:t>aku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, </a:t>
            </a:r>
            <a:r>
              <a:rPr lang="sk-SK" dirty="0" err="1"/>
              <a:t>ked</a:t>
            </a:r>
            <a:r>
              <a:rPr lang="sk-SK" dirty="0"/>
              <a:t> funkcia </a:t>
            </a:r>
            <a:r>
              <a:rPr lang="sk-SK" dirty="0" err="1"/>
              <a:t>onFulfilled</a:t>
            </a:r>
            <a:endParaRPr lang="sk-SK" dirty="0"/>
          </a:p>
          <a:p>
            <a:r>
              <a:rPr lang="sk-SK" dirty="0"/>
              <a:t>dopadne </a:t>
            </a:r>
            <a:r>
              <a:rPr lang="sk-SK" dirty="0" err="1"/>
              <a:t>jednym</a:t>
            </a:r>
            <a:r>
              <a:rPr lang="sk-SK" dirty="0"/>
              <a:t> z </a:t>
            </a:r>
            <a:r>
              <a:rPr lang="sk-SK" dirty="0" err="1"/>
              <a:t>popisanych</a:t>
            </a:r>
            <a:r>
              <a:rPr lang="sk-SK" dirty="0"/>
              <a:t> </a:t>
            </a:r>
            <a:r>
              <a:rPr lang="sk-SK" dirty="0" err="1"/>
              <a:t>sposobov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55041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28859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3108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30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3087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CB verzia sa sprava “nekonzistentne“ raz </a:t>
            </a:r>
            <a:r>
              <a:rPr lang="sk-SK" dirty="0" err="1"/>
              <a:t>hadze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vynimku</a:t>
            </a:r>
            <a:r>
              <a:rPr lang="sk-SK" dirty="0"/>
              <a:t>, inokedy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.</a:t>
            </a:r>
          </a:p>
          <a:p>
            <a:r>
              <a:rPr lang="sk-SK" dirty="0" err="1"/>
              <a:t>Primisified</a:t>
            </a:r>
            <a:r>
              <a:rPr lang="sk-SK" dirty="0"/>
              <a:t> verzie sa </a:t>
            </a:r>
            <a:r>
              <a:rPr lang="sk-SK" dirty="0" err="1"/>
              <a:t>uz</a:t>
            </a:r>
            <a:r>
              <a:rPr lang="sk-SK" dirty="0"/>
              <a:t> </a:t>
            </a:r>
            <a:r>
              <a:rPr lang="sk-SK" dirty="0" err="1"/>
              <a:t>spravaju</a:t>
            </a:r>
            <a:r>
              <a:rPr lang="sk-SK" dirty="0"/>
              <a:t>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predosleho</a:t>
            </a:r>
            <a:r>
              <a:rPr lang="sk-SK" dirty="0"/>
              <a:t> BEST PRACTICE a v oboch </a:t>
            </a:r>
            <a:r>
              <a:rPr lang="sk-SK" dirty="0" err="1"/>
              <a:t>pripadoch</a:t>
            </a:r>
            <a:r>
              <a:rPr lang="sk-SK" dirty="0"/>
              <a:t> </a:t>
            </a:r>
            <a:r>
              <a:rPr lang="sk-SK" dirty="0" err="1"/>
              <a:t>koncia</a:t>
            </a:r>
            <a:r>
              <a:rPr lang="sk-SK" dirty="0"/>
              <a:t> </a:t>
            </a:r>
          </a:p>
          <a:p>
            <a:r>
              <a:rPr lang="sk-SK" dirty="0"/>
              <a:t>ako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32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9432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Z </a:t>
            </a:r>
            <a:r>
              <a:rPr lang="sk-SK" dirty="0" err="1"/>
              <a:t>predosleho</a:t>
            </a:r>
            <a:r>
              <a:rPr lang="sk-SK" dirty="0"/>
              <a:t> </a:t>
            </a:r>
            <a:r>
              <a:rPr lang="sk-SK" dirty="0" err="1"/>
              <a:t>slajdu</a:t>
            </a:r>
            <a:r>
              <a:rPr lang="sk-SK" dirty="0"/>
              <a:t> by malo byt jasne </a:t>
            </a:r>
            <a:r>
              <a:rPr lang="sk-SK" dirty="0" err="1"/>
              <a:t>ze</a:t>
            </a:r>
            <a:r>
              <a:rPr lang="sk-SK" dirty="0"/>
              <a:t> </a:t>
            </a:r>
            <a:r>
              <a:rPr lang="sk-SK" dirty="0" err="1"/>
              <a:t>ked</a:t>
            </a:r>
            <a:r>
              <a:rPr lang="sk-SK" dirty="0"/>
              <a:t> funkcia v 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(ako </a:t>
            </a:r>
            <a:r>
              <a:rPr lang="sk-SK" dirty="0" err="1"/>
              <a:t>normalna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funkcia)</a:t>
            </a:r>
          </a:p>
          <a:p>
            <a:r>
              <a:rPr lang="sk-SK" dirty="0" err="1"/>
              <a:t>then</a:t>
            </a:r>
            <a:r>
              <a:rPr lang="sk-SK" dirty="0"/>
              <a:t> ju </a:t>
            </a:r>
            <a:r>
              <a:rPr lang="sk-SK" dirty="0" err="1"/>
              <a:t>zabali</a:t>
            </a:r>
            <a:r>
              <a:rPr lang="sk-SK" dirty="0"/>
              <a:t> do </a:t>
            </a:r>
            <a:r>
              <a:rPr lang="sk-SK" dirty="0" err="1"/>
              <a:t>promise</a:t>
            </a:r>
            <a:r>
              <a:rPr lang="sk-SK" dirty="0"/>
              <a:t>....</a:t>
            </a:r>
          </a:p>
          <a:p>
            <a:endParaRPr lang="sk-SK" dirty="0"/>
          </a:p>
          <a:p>
            <a:r>
              <a:rPr lang="sk-SK" dirty="0"/>
              <a:t>toto </a:t>
            </a:r>
            <a:r>
              <a:rPr lang="sk-SK" dirty="0" err="1"/>
              <a:t>nam</a:t>
            </a:r>
            <a:r>
              <a:rPr lang="sk-SK" dirty="0"/>
              <a:t> </a:t>
            </a:r>
            <a:r>
              <a:rPr lang="sk-SK" dirty="0" err="1"/>
              <a:t>umoznuje</a:t>
            </a:r>
            <a:r>
              <a:rPr lang="sk-SK" dirty="0"/>
              <a:t> </a:t>
            </a:r>
            <a:r>
              <a:rPr lang="sk-SK" dirty="0" err="1"/>
              <a:t>kombinovat</a:t>
            </a:r>
            <a:r>
              <a:rPr lang="sk-SK" dirty="0"/>
              <a:t> v </a:t>
            </a:r>
            <a:r>
              <a:rPr lang="sk-SK" dirty="0" err="1"/>
              <a:t>ramci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chainu</a:t>
            </a:r>
            <a:r>
              <a:rPr lang="sk-SK" dirty="0"/>
              <a:t>, </a:t>
            </a:r>
            <a:r>
              <a:rPr lang="sk-SK" dirty="0" err="1"/>
              <a:t>sync</a:t>
            </a:r>
            <a:r>
              <a:rPr lang="sk-SK" dirty="0"/>
              <a:t> aj </a:t>
            </a:r>
            <a:r>
              <a:rPr lang="sk-SK" dirty="0" err="1"/>
              <a:t>async</a:t>
            </a:r>
            <a:r>
              <a:rPr lang="sk-SK" dirty="0"/>
              <a:t> funkcie.</a:t>
            </a:r>
          </a:p>
          <a:p>
            <a:endParaRPr lang="sk-SK" dirty="0"/>
          </a:p>
          <a:p>
            <a:r>
              <a:rPr lang="sk-SK" dirty="0"/>
              <a:t>ci </a:t>
            </a:r>
            <a:r>
              <a:rPr lang="sk-SK" dirty="0" err="1"/>
              <a:t>nieco</a:t>
            </a:r>
            <a:r>
              <a:rPr lang="sk-SK" dirty="0"/>
              <a:t> </a:t>
            </a:r>
            <a:r>
              <a:rPr lang="sk-SK" dirty="0" err="1"/>
              <a:t>napiseme</a:t>
            </a:r>
            <a:r>
              <a:rPr lang="sk-SK" dirty="0"/>
              <a:t> ako </a:t>
            </a:r>
            <a:r>
              <a:rPr lang="sk-SK" dirty="0" err="1"/>
              <a:t>arrow</a:t>
            </a:r>
            <a:r>
              <a:rPr lang="sk-SK" dirty="0"/>
              <a:t> alebo </a:t>
            </a:r>
            <a:r>
              <a:rPr lang="sk-SK" dirty="0" err="1"/>
              <a:t>extrahneme</a:t>
            </a:r>
            <a:r>
              <a:rPr lang="sk-SK" dirty="0"/>
              <a:t> do samostatnej funkcie </a:t>
            </a:r>
            <a:r>
              <a:rPr lang="sk-SK" dirty="0" err="1"/>
              <a:t>zalezi</a:t>
            </a:r>
            <a:endParaRPr lang="sk-SK" dirty="0"/>
          </a:p>
          <a:p>
            <a:r>
              <a:rPr lang="sk-SK" dirty="0"/>
              <a:t>na </a:t>
            </a:r>
            <a:r>
              <a:rPr lang="sk-SK" dirty="0" err="1"/>
              <a:t>nasom</a:t>
            </a:r>
            <a:r>
              <a:rPr lang="sk-SK" dirty="0"/>
              <a:t> </a:t>
            </a:r>
            <a:r>
              <a:rPr lang="sk-SK" dirty="0" err="1"/>
              <a:t>coding</a:t>
            </a:r>
            <a:r>
              <a:rPr lang="sk-SK" dirty="0"/>
              <a:t> </a:t>
            </a:r>
            <a:r>
              <a:rPr lang="sk-SK" dirty="0" err="1"/>
              <a:t>style</a:t>
            </a:r>
            <a:r>
              <a:rPr lang="sk-SK" dirty="0"/>
              <a:t>, </a:t>
            </a:r>
            <a:r>
              <a:rPr lang="sk-SK" dirty="0" err="1"/>
              <a:t>moznosti</a:t>
            </a:r>
            <a:r>
              <a:rPr lang="sk-SK" dirty="0"/>
              <a:t> </a:t>
            </a:r>
            <a:r>
              <a:rPr lang="sk-SK" dirty="0" err="1"/>
              <a:t>reusu</a:t>
            </a:r>
            <a:r>
              <a:rPr lang="sk-SK" dirty="0"/>
              <a:t> </a:t>
            </a:r>
            <a:r>
              <a:rPr lang="sk-SK" dirty="0" err="1"/>
              <a:t>danych</a:t>
            </a:r>
            <a:r>
              <a:rPr lang="sk-SK" dirty="0"/>
              <a:t> funkcii </a:t>
            </a:r>
            <a:r>
              <a:rPr lang="sk-SK" dirty="0" err="1"/>
              <a:t>atd</a:t>
            </a:r>
            <a:r>
              <a:rPr lang="sk-SK" dirty="0"/>
              <a:t>... </a:t>
            </a:r>
            <a:r>
              <a:rPr lang="sk-SK" dirty="0" err="1"/>
              <a:t>tuna</a:t>
            </a:r>
            <a:r>
              <a:rPr lang="sk-SK" dirty="0"/>
              <a:t> je to </a:t>
            </a:r>
            <a:r>
              <a:rPr lang="sk-SK" dirty="0" err="1"/>
              <a:t>pomisenane</a:t>
            </a:r>
            <a:r>
              <a:rPr lang="sk-SK" dirty="0"/>
              <a:t> </a:t>
            </a:r>
            <a:r>
              <a:rPr lang="sk-SK" dirty="0" err="1"/>
              <a:t>kvoli</a:t>
            </a:r>
            <a:r>
              <a:rPr lang="sk-SK" dirty="0"/>
              <a:t> demu</a:t>
            </a:r>
          </a:p>
          <a:p>
            <a:r>
              <a:rPr lang="sk-SK" dirty="0"/>
              <a:t>aby ste si uvedomili ako </a:t>
            </a:r>
            <a:r>
              <a:rPr lang="sk-SK" dirty="0" err="1"/>
              <a:t>vselijako</a:t>
            </a:r>
            <a:r>
              <a:rPr lang="sk-SK" dirty="0"/>
              <a:t> sa to da </a:t>
            </a:r>
            <a:r>
              <a:rPr lang="sk-SK" dirty="0" err="1"/>
              <a:t>zapisat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/>
              <a:t>Pozor neskorej si </a:t>
            </a:r>
            <a:r>
              <a:rPr lang="sk-SK" dirty="0" err="1"/>
              <a:t>este</a:t>
            </a:r>
            <a:r>
              <a:rPr lang="sk-SK" dirty="0"/>
              <a:t> </a:t>
            </a:r>
            <a:r>
              <a:rPr lang="sk-SK" dirty="0" err="1"/>
              <a:t>ukazeme</a:t>
            </a:r>
            <a:r>
              <a:rPr lang="sk-SK" dirty="0"/>
              <a:t> ako „</a:t>
            </a:r>
            <a:r>
              <a:rPr lang="sk-SK" dirty="0" err="1"/>
              <a:t>nekombinovat</a:t>
            </a:r>
            <a:r>
              <a:rPr lang="sk-SK" dirty="0"/>
              <a:t>“ </a:t>
            </a:r>
            <a:r>
              <a:rPr lang="sk-SK" dirty="0" err="1"/>
              <a:t>sync</a:t>
            </a:r>
            <a:r>
              <a:rPr lang="sk-SK" dirty="0"/>
              <a:t> aj </a:t>
            </a:r>
            <a:r>
              <a:rPr lang="sk-SK" dirty="0" err="1"/>
              <a:t>async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8352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07243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Pouzivanie</a:t>
            </a:r>
            <a:r>
              <a:rPr lang="sk-SK" dirty="0"/>
              <a:t> </a:t>
            </a:r>
            <a:r>
              <a:rPr lang="sk-SK" dirty="0" err="1"/>
              <a:t>orRejected</a:t>
            </a:r>
            <a:r>
              <a:rPr lang="sk-SK" dirty="0"/>
              <a:t> sa dneska </a:t>
            </a:r>
            <a:r>
              <a:rPr lang="sk-SK" dirty="0" err="1"/>
              <a:t>povazuje</a:t>
            </a:r>
            <a:r>
              <a:rPr lang="sk-SK" dirty="0"/>
              <a:t> za </a:t>
            </a:r>
            <a:r>
              <a:rPr lang="sk-SK" dirty="0" err="1"/>
              <a:t>antipattern</a:t>
            </a:r>
            <a:r>
              <a:rPr lang="sk-SK" dirty="0"/>
              <a:t> </a:t>
            </a:r>
          </a:p>
          <a:p>
            <a:r>
              <a:rPr lang="sk-SK" dirty="0"/>
              <a:t>lebo mame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catch</a:t>
            </a:r>
            <a:r>
              <a:rPr lang="sk-SK" dirty="0"/>
              <a:t>()</a:t>
            </a:r>
          </a:p>
          <a:p>
            <a:r>
              <a:rPr lang="sk-SK" dirty="0"/>
              <a:t>tak sa </a:t>
            </a:r>
            <a:r>
              <a:rPr lang="sk-SK" dirty="0" err="1"/>
              <a:t>aspon</a:t>
            </a:r>
            <a:r>
              <a:rPr lang="sk-SK" dirty="0"/>
              <a:t> pozrime na </a:t>
            </a:r>
            <a:r>
              <a:rPr lang="sk-SK" dirty="0" err="1"/>
              <a:t>zaklad</a:t>
            </a:r>
            <a:r>
              <a:rPr lang="sk-SK" dirty="0"/>
              <a:t>,</a:t>
            </a:r>
          </a:p>
          <a:p>
            <a:r>
              <a:rPr lang="sk-SK" dirty="0"/>
              <a:t>aby ste to vedeli </a:t>
            </a:r>
            <a:r>
              <a:rPr lang="sk-SK" dirty="0" err="1"/>
              <a:t>aspon</a:t>
            </a:r>
            <a:r>
              <a:rPr lang="sk-SK" dirty="0"/>
              <a:t> </a:t>
            </a:r>
            <a:r>
              <a:rPr lang="sk-SK" dirty="0" err="1"/>
              <a:t>citat</a:t>
            </a:r>
            <a:r>
              <a:rPr lang="sk-SK" dirty="0"/>
              <a:t>.....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0555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Treba si </a:t>
            </a:r>
            <a:r>
              <a:rPr lang="sk-SK" dirty="0" err="1"/>
              <a:t>uvedomit</a:t>
            </a:r>
            <a:r>
              <a:rPr lang="sk-SK" dirty="0"/>
              <a:t> </a:t>
            </a:r>
            <a:r>
              <a:rPr lang="sk-SK" dirty="0" err="1"/>
              <a:t>ze</a:t>
            </a:r>
            <a:r>
              <a:rPr lang="sk-SK" dirty="0"/>
              <a:t> ten </a:t>
            </a:r>
            <a:r>
              <a:rPr lang="sk-SK" dirty="0" err="1"/>
              <a:t>chain</a:t>
            </a:r>
            <a:r>
              <a:rPr lang="sk-SK" dirty="0"/>
              <a:t> </a:t>
            </a:r>
            <a:r>
              <a:rPr lang="sk-SK" dirty="0" err="1"/>
              <a:t>zapis</a:t>
            </a:r>
            <a:r>
              <a:rPr lang="sk-SK" dirty="0"/>
              <a:t> je to iste ako ten </a:t>
            </a:r>
            <a:r>
              <a:rPr lang="sk-SK" dirty="0" err="1"/>
              <a:t>sekvencny</a:t>
            </a:r>
            <a:r>
              <a:rPr lang="sk-SK" dirty="0"/>
              <a:t> </a:t>
            </a:r>
            <a:r>
              <a:rPr lang="sk-SK" dirty="0" err="1"/>
              <a:t>zapis</a:t>
            </a:r>
            <a:r>
              <a:rPr lang="sk-SK" dirty="0"/>
              <a:t>,</a:t>
            </a:r>
          </a:p>
          <a:p>
            <a:r>
              <a:rPr lang="sk-SK" dirty="0" err="1"/>
              <a:t>znamena</a:t>
            </a:r>
            <a:r>
              <a:rPr lang="sk-SK" dirty="0"/>
              <a:t> to </a:t>
            </a:r>
            <a:r>
              <a:rPr lang="sk-SK" dirty="0" err="1"/>
              <a:t>ze</a:t>
            </a:r>
            <a:r>
              <a:rPr lang="sk-SK" dirty="0"/>
              <a:t> </a:t>
            </a:r>
            <a:r>
              <a:rPr lang="sk-SK" dirty="0" err="1"/>
              <a:t>pF</a:t>
            </a:r>
            <a:r>
              <a:rPr lang="sk-SK" dirty="0"/>
              <a:t> (</a:t>
            </a:r>
            <a:r>
              <a:rPr lang="sk-SK" dirty="0" err="1"/>
              <a:t>finalny</a:t>
            </a:r>
            <a:r>
              <a:rPr lang="sk-SK" dirty="0"/>
              <a:t> </a:t>
            </a:r>
            <a:r>
              <a:rPr lang="sk-SK" dirty="0" err="1"/>
              <a:t>promis</a:t>
            </a:r>
            <a:r>
              <a:rPr lang="sk-SK" dirty="0"/>
              <a:t>) bude </a:t>
            </a:r>
            <a:r>
              <a:rPr lang="sk-SK" dirty="0" err="1"/>
              <a:t>resolvnuty</a:t>
            </a:r>
            <a:r>
              <a:rPr lang="sk-SK" dirty="0"/>
              <a:t> </a:t>
            </a:r>
            <a:r>
              <a:rPr lang="sk-SK" dirty="0" err="1"/>
              <a:t>az</a:t>
            </a:r>
            <a:r>
              <a:rPr lang="sk-SK" dirty="0"/>
              <a:t> </a:t>
            </a:r>
            <a:r>
              <a:rPr lang="sk-SK" dirty="0" err="1"/>
              <a:t>ked</a:t>
            </a:r>
            <a:r>
              <a:rPr lang="sk-SK" dirty="0"/>
              <a:t> </a:t>
            </a:r>
            <a:r>
              <a:rPr lang="sk-SK" dirty="0" err="1"/>
              <a:t>budu</a:t>
            </a:r>
            <a:r>
              <a:rPr lang="sk-SK" dirty="0"/>
              <a:t> </a:t>
            </a:r>
            <a:r>
              <a:rPr lang="sk-SK" dirty="0" err="1"/>
              <a:t>resolvnute</a:t>
            </a:r>
            <a:r>
              <a:rPr lang="sk-SK" dirty="0"/>
              <a:t> </a:t>
            </a:r>
            <a:r>
              <a:rPr lang="sk-SK" dirty="0" err="1"/>
              <a:t>vsetky</a:t>
            </a:r>
            <a:r>
              <a:rPr lang="sk-SK" dirty="0"/>
              <a:t> </a:t>
            </a:r>
            <a:r>
              <a:rPr lang="sk-SK" dirty="0" err="1"/>
              <a:t>predtym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pF</a:t>
            </a:r>
            <a:r>
              <a:rPr lang="sk-SK" dirty="0"/>
              <a:t> je </a:t>
            </a:r>
            <a:r>
              <a:rPr lang="sk-SK" dirty="0" err="1"/>
              <a:t>vysledkom</a:t>
            </a:r>
            <a:r>
              <a:rPr lang="sk-SK" dirty="0"/>
              <a:t> </a:t>
            </a:r>
            <a:r>
              <a:rPr lang="sk-SK" dirty="0" err="1"/>
              <a:t>resolvingu</a:t>
            </a:r>
            <a:r>
              <a:rPr lang="sk-SK" dirty="0"/>
              <a:t> </a:t>
            </a:r>
            <a:r>
              <a:rPr lang="sk-SK" dirty="0" err="1"/>
              <a:t>posledneho</a:t>
            </a:r>
            <a:r>
              <a:rPr lang="sk-SK" dirty="0"/>
              <a:t> </a:t>
            </a:r>
            <a:r>
              <a:rPr lang="sk-SK" dirty="0" err="1"/>
              <a:t>promisu</a:t>
            </a:r>
            <a:r>
              <a:rPr lang="sk-SK" dirty="0"/>
              <a:t>, ten sa </a:t>
            </a:r>
            <a:r>
              <a:rPr lang="sk-SK" dirty="0" err="1"/>
              <a:t>resolvne</a:t>
            </a:r>
            <a:r>
              <a:rPr lang="sk-SK" dirty="0"/>
              <a:t>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predosledho</a:t>
            </a:r>
            <a:r>
              <a:rPr lang="sk-SK" dirty="0"/>
              <a:t> </a:t>
            </a:r>
            <a:r>
              <a:rPr lang="sk-SK" dirty="0" err="1"/>
              <a:t>atd</a:t>
            </a:r>
            <a:r>
              <a:rPr lang="sk-SK" dirty="0"/>
              <a:t>....</a:t>
            </a:r>
          </a:p>
          <a:p>
            <a:endParaRPr lang="sk-SK" dirty="0"/>
          </a:p>
          <a:p>
            <a:r>
              <a:rPr lang="sk-SK" dirty="0" err="1"/>
              <a:t>Co</a:t>
            </a:r>
            <a:r>
              <a:rPr lang="sk-SK" dirty="0"/>
              <a:t> sa </a:t>
            </a:r>
            <a:r>
              <a:rPr lang="sk-SK" dirty="0" err="1"/>
              <a:t>tyka</a:t>
            </a:r>
            <a:r>
              <a:rPr lang="sk-SK" dirty="0"/>
              <a:t> poradia </a:t>
            </a:r>
            <a:r>
              <a:rPr lang="sk-SK" dirty="0" err="1"/>
              <a:t>vykonavania</a:t>
            </a:r>
            <a:r>
              <a:rPr lang="sk-SK" dirty="0"/>
              <a:t>,</a:t>
            </a:r>
          </a:p>
          <a:p>
            <a:endParaRPr lang="sk-SK" dirty="0"/>
          </a:p>
          <a:p>
            <a:pPr marL="228600" indent="-228600">
              <a:buAutoNum type="arabicPeriod"/>
            </a:pPr>
            <a:r>
              <a:rPr lang="sk-SK" dirty="0"/>
              <a:t>pusti sa </a:t>
            </a:r>
            <a:r>
              <a:rPr lang="sk-SK" dirty="0" err="1"/>
              <a:t>asyncFunction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 err="1"/>
              <a:t>vytvori</a:t>
            </a:r>
            <a:r>
              <a:rPr lang="sk-SK" dirty="0"/>
              <a:t> sa 5 </a:t>
            </a:r>
            <a:r>
              <a:rPr lang="sk-SK" dirty="0" err="1"/>
              <a:t>pending</a:t>
            </a:r>
            <a:r>
              <a:rPr lang="sk-SK" dirty="0"/>
              <a:t> </a:t>
            </a:r>
            <a:r>
              <a:rPr lang="sk-SK" dirty="0" err="1"/>
              <a:t>promises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/>
              <a:t>dobehne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 err="1"/>
              <a:t>resolvne</a:t>
            </a:r>
            <a:r>
              <a:rPr lang="sk-SK" dirty="0"/>
              <a:t> sa </a:t>
            </a:r>
            <a:r>
              <a:rPr lang="sk-SK" dirty="0" err="1"/>
              <a:t>prva</a:t>
            </a:r>
            <a:r>
              <a:rPr lang="sk-SK" dirty="0"/>
              <a:t>, pustia sa </a:t>
            </a:r>
            <a:r>
              <a:rPr lang="sk-SK" dirty="0" err="1"/>
              <a:t>handlery</a:t>
            </a:r>
            <a:r>
              <a:rPr lang="sk-SK" dirty="0"/>
              <a:t> p1.then(), </a:t>
            </a:r>
            <a:r>
              <a:rPr lang="sk-SK" dirty="0" err="1"/>
              <a:t>bud</a:t>
            </a:r>
            <a:r>
              <a:rPr lang="sk-SK" dirty="0"/>
              <a:t> on </a:t>
            </a:r>
            <a:r>
              <a:rPr lang="sk-SK" dirty="0" err="1"/>
              <a:t>fulFillled</a:t>
            </a:r>
            <a:r>
              <a:rPr lang="sk-SK" dirty="0"/>
              <a:t> alebo </a:t>
            </a:r>
            <a:r>
              <a:rPr lang="sk-SK" dirty="0" err="1"/>
              <a:t>onRejected</a:t>
            </a:r>
            <a:r>
              <a:rPr lang="sk-SK" dirty="0"/>
              <a:t>,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vysledku</a:t>
            </a:r>
            <a:r>
              <a:rPr lang="sk-SK" dirty="0"/>
              <a:t> </a:t>
            </a:r>
            <a:r>
              <a:rPr lang="sk-SK" dirty="0" err="1"/>
              <a:t>asyncFunction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 err="1"/>
              <a:t>ked</a:t>
            </a:r>
            <a:r>
              <a:rPr lang="sk-SK" dirty="0"/>
              <a:t> </a:t>
            </a:r>
            <a:r>
              <a:rPr lang="sk-SK" dirty="0" err="1"/>
              <a:t>dobehnu</a:t>
            </a:r>
            <a:r>
              <a:rPr lang="sk-SK" dirty="0"/>
              <a:t> (</a:t>
            </a:r>
            <a:r>
              <a:rPr lang="sk-SK" dirty="0" err="1"/>
              <a:t>mozu</a:t>
            </a:r>
            <a:r>
              <a:rPr lang="sk-SK" dirty="0"/>
              <a:t> byt </a:t>
            </a:r>
            <a:r>
              <a:rPr lang="sk-SK" dirty="0" err="1"/>
              <a:t>async</a:t>
            </a:r>
            <a:r>
              <a:rPr lang="sk-SK" dirty="0"/>
              <a:t> alebo </a:t>
            </a:r>
            <a:r>
              <a:rPr lang="sk-SK" dirty="0" err="1"/>
              <a:t>sync</a:t>
            </a:r>
            <a:r>
              <a:rPr lang="sk-SK" dirty="0"/>
              <a:t>) a </a:t>
            </a:r>
            <a:r>
              <a:rPr lang="sk-SK" dirty="0" err="1"/>
              <a:t>podla</a:t>
            </a:r>
            <a:r>
              <a:rPr lang="sk-SK" dirty="0"/>
              <a:t> toho ako dobehli </a:t>
            </a:r>
            <a:r>
              <a:rPr lang="sk-SK" dirty="0" err="1"/>
              <a:t>resolvne</a:t>
            </a:r>
            <a:r>
              <a:rPr lang="sk-SK" dirty="0"/>
              <a:t> sa P2</a:t>
            </a:r>
          </a:p>
          <a:p>
            <a:pPr marL="228600" indent="-228600">
              <a:buAutoNum type="arabicPeriod"/>
            </a:pPr>
            <a:r>
              <a:rPr lang="sk-SK" dirty="0"/>
              <a:t>to iste potom pre P3, P4</a:t>
            </a:r>
          </a:p>
          <a:p>
            <a:pPr marL="228600" indent="-228600">
              <a:buAutoNum type="arabicPeriod"/>
            </a:pPr>
            <a:r>
              <a:rPr lang="sk-SK" dirty="0" err="1"/>
              <a:t>ked</a:t>
            </a:r>
            <a:r>
              <a:rPr lang="sk-SK" dirty="0"/>
              <a:t> dobehne P4, </a:t>
            </a:r>
            <a:r>
              <a:rPr lang="sk-SK" dirty="0" err="1"/>
              <a:t>podla</a:t>
            </a:r>
            <a:r>
              <a:rPr lang="sk-SK" dirty="0"/>
              <a:t> toho ako </a:t>
            </a:r>
            <a:r>
              <a:rPr lang="sk-SK" dirty="0" err="1"/>
              <a:t>dopadnu</a:t>
            </a:r>
            <a:r>
              <a:rPr lang="sk-SK" dirty="0"/>
              <a:t> jej </a:t>
            </a:r>
            <a:r>
              <a:rPr lang="sk-SK" dirty="0" err="1"/>
              <a:t>handlery</a:t>
            </a:r>
            <a:r>
              <a:rPr lang="sk-SK" dirty="0"/>
              <a:t> </a:t>
            </a:r>
            <a:r>
              <a:rPr lang="sk-SK" dirty="0" err="1"/>
              <a:t>resolvne</a:t>
            </a:r>
            <a:r>
              <a:rPr lang="sk-SK" dirty="0"/>
              <a:t> sa PF na </a:t>
            </a:r>
            <a:r>
              <a:rPr lang="sk-SK" dirty="0" err="1"/>
              <a:t>finalnu</a:t>
            </a:r>
            <a:r>
              <a:rPr lang="sk-SK" dirty="0"/>
              <a:t> hodnotu</a:t>
            </a:r>
          </a:p>
          <a:p>
            <a:pPr marL="228600" indent="-228600">
              <a:buAutoNum type="arabicPeriod"/>
            </a:pPr>
            <a:endParaRPr lang="sk-SK" dirty="0"/>
          </a:p>
          <a:p>
            <a:pPr marL="0" indent="0">
              <a:buFontTx/>
              <a:buNone/>
            </a:pPr>
            <a:r>
              <a:rPr lang="sk-SK" dirty="0"/>
              <a:t>treba si </a:t>
            </a:r>
            <a:r>
              <a:rPr lang="sk-SK" dirty="0" err="1"/>
              <a:t>uvedomit</a:t>
            </a:r>
            <a:r>
              <a:rPr lang="sk-SK" dirty="0"/>
              <a:t> </a:t>
            </a:r>
            <a:r>
              <a:rPr lang="sk-SK" dirty="0" err="1"/>
              <a:t>ze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().</a:t>
            </a:r>
            <a:r>
              <a:rPr lang="sk-SK" dirty="0" err="1"/>
              <a:t>then</a:t>
            </a:r>
            <a:r>
              <a:rPr lang="sk-SK" dirty="0"/>
              <a:t>().</a:t>
            </a:r>
            <a:r>
              <a:rPr lang="sk-SK" dirty="0" err="1"/>
              <a:t>then</a:t>
            </a:r>
            <a:r>
              <a:rPr lang="sk-SK" dirty="0"/>
              <a:t>() je </a:t>
            </a:r>
            <a:r>
              <a:rPr lang="sk-SK" dirty="0" err="1"/>
              <a:t>synchronny</a:t>
            </a:r>
            <a:r>
              <a:rPr lang="sk-SK" dirty="0"/>
              <a:t> </a:t>
            </a:r>
            <a:r>
              <a:rPr lang="sk-SK" dirty="0" err="1"/>
              <a:t>kod</a:t>
            </a:r>
            <a:r>
              <a:rPr lang="sk-SK" dirty="0"/>
              <a:t> </a:t>
            </a:r>
            <a:r>
              <a:rPr lang="sk-SK" dirty="0" err="1"/>
              <a:t>takze</a:t>
            </a:r>
            <a:r>
              <a:rPr lang="sk-SK" dirty="0"/>
              <a:t> </a:t>
            </a:r>
            <a:r>
              <a:rPr lang="sk-SK" dirty="0" err="1"/>
              <a:t>nam</a:t>
            </a:r>
            <a:r>
              <a:rPr lang="sk-SK" dirty="0"/>
              <a:t> </a:t>
            </a:r>
            <a:r>
              <a:rPr lang="sk-SK" dirty="0" err="1"/>
              <a:t>tym</a:t>
            </a:r>
            <a:r>
              <a:rPr lang="sk-SK" dirty="0"/>
              <a:t> </a:t>
            </a:r>
            <a:r>
              <a:rPr lang="sk-SK" dirty="0" err="1"/>
              <a:t>zapisom</a:t>
            </a:r>
            <a:r>
              <a:rPr lang="sk-SK" dirty="0"/>
              <a:t> ozaj </a:t>
            </a:r>
          </a:p>
          <a:p>
            <a:pPr marL="0" indent="0">
              <a:buFontTx/>
              <a:buNone/>
            </a:pPr>
            <a:r>
              <a:rPr lang="sk-SK" dirty="0"/>
              <a:t>vzniklo 5 </a:t>
            </a:r>
            <a:r>
              <a:rPr lang="sk-SK" dirty="0" err="1"/>
              <a:t>promisov</a:t>
            </a:r>
            <a:r>
              <a:rPr lang="sk-SK" dirty="0"/>
              <a:t>, </a:t>
            </a:r>
          </a:p>
          <a:p>
            <a:pPr marL="0" indent="0">
              <a:buFontTx/>
              <a:buNone/>
            </a:pPr>
            <a:r>
              <a:rPr lang="sk-SK" dirty="0" err="1"/>
              <a:t>prvy</a:t>
            </a:r>
            <a:r>
              <a:rPr lang="sk-SK" dirty="0"/>
              <a:t> </a:t>
            </a:r>
            <a:r>
              <a:rPr lang="sk-SK" dirty="0" err="1"/>
              <a:t>realny</a:t>
            </a:r>
            <a:r>
              <a:rPr lang="sk-SK" dirty="0"/>
              <a:t> z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operacie</a:t>
            </a:r>
            <a:r>
              <a:rPr lang="sk-SK" dirty="0"/>
              <a:t>, 4 </a:t>
            </a:r>
            <a:r>
              <a:rPr lang="sk-SK" dirty="0" err="1"/>
              <a:t>dalsie</a:t>
            </a:r>
            <a:r>
              <a:rPr lang="sk-SK" dirty="0"/>
              <a:t> z </a:t>
            </a:r>
            <a:r>
              <a:rPr lang="sk-SK" dirty="0" err="1"/>
              <a:t>then</a:t>
            </a:r>
            <a:r>
              <a:rPr lang="sk-SK" dirty="0"/>
              <a:t> a </a:t>
            </a:r>
            <a:r>
              <a:rPr lang="sk-SK" dirty="0" err="1"/>
              <a:t>vysledok</a:t>
            </a:r>
            <a:r>
              <a:rPr lang="sk-SK" dirty="0"/>
              <a:t> je hodnota toho </a:t>
            </a:r>
            <a:r>
              <a:rPr lang="sk-SK" dirty="0" err="1"/>
              <a:t>posledneho</a:t>
            </a:r>
            <a:r>
              <a:rPr lang="sk-SK" dirty="0"/>
              <a:t> </a:t>
            </a:r>
            <a:r>
              <a:rPr lang="sk-SK" dirty="0" err="1"/>
              <a:t>resolvnuta</a:t>
            </a:r>
            <a:r>
              <a:rPr lang="sk-SK" dirty="0"/>
              <a:t> </a:t>
            </a:r>
            <a:r>
              <a:rPr lang="sk-SK" dirty="0" err="1"/>
              <a:t>podla</a:t>
            </a:r>
            <a:r>
              <a:rPr lang="sk-SK" dirty="0"/>
              <a:t> </a:t>
            </a:r>
            <a:r>
              <a:rPr lang="sk-SK" dirty="0" err="1"/>
              <a:t>handlerov</a:t>
            </a:r>
            <a:r>
              <a:rPr lang="sk-SK" dirty="0"/>
              <a:t> p4.then()</a:t>
            </a:r>
          </a:p>
          <a:p>
            <a:pPr marL="0" indent="0">
              <a:buFontTx/>
              <a:buNone/>
            </a:pPr>
            <a:endParaRPr lang="sk-SK" dirty="0"/>
          </a:p>
          <a:p>
            <a:pPr marL="0" indent="0">
              <a:buFontTx/>
              <a:buNone/>
            </a:pPr>
            <a:r>
              <a:rPr lang="sk-SK" dirty="0"/>
              <a:t>je jedno </a:t>
            </a:r>
            <a:r>
              <a:rPr lang="sk-SK" dirty="0" err="1"/>
              <a:t>aky</a:t>
            </a:r>
            <a:r>
              <a:rPr lang="sk-SK" dirty="0"/>
              <a:t> </a:t>
            </a:r>
            <a:r>
              <a:rPr lang="sk-SK" dirty="0" err="1"/>
              <a:t>handler</a:t>
            </a:r>
            <a:r>
              <a:rPr lang="sk-SK" dirty="0"/>
              <a:t> sa </a:t>
            </a:r>
            <a:r>
              <a:rPr lang="sk-SK" dirty="0" err="1"/>
              <a:t>zavola</a:t>
            </a:r>
            <a:r>
              <a:rPr lang="sk-SK" dirty="0"/>
              <a:t> nad 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dolezite</a:t>
            </a:r>
            <a:r>
              <a:rPr lang="sk-SK" dirty="0"/>
              <a:t> je ako dopadne / </a:t>
            </a:r>
            <a:r>
              <a:rPr lang="sk-SK" dirty="0" err="1"/>
              <a:t>co</a:t>
            </a:r>
            <a:r>
              <a:rPr lang="sk-SK" dirty="0"/>
              <a:t> </a:t>
            </a:r>
            <a:r>
              <a:rPr lang="sk-SK" dirty="0" err="1"/>
              <a:t>vrati</a:t>
            </a:r>
            <a:endParaRPr lang="sk-SK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54034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4649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sk-SK" dirty="0" err="1"/>
              <a:t>async</a:t>
            </a:r>
            <a:r>
              <a:rPr lang="sk-SK" dirty="0"/>
              <a:t> dobehne fajn, p1 je </a:t>
            </a:r>
            <a:r>
              <a:rPr lang="sk-SK" dirty="0" err="1"/>
              <a:t>fulfilled</a:t>
            </a:r>
            <a:endParaRPr lang="sk-SK" dirty="0"/>
          </a:p>
          <a:p>
            <a:pPr marL="228600" indent="-228600">
              <a:buAutoNum type="arabicPeriod"/>
            </a:pPr>
            <a:r>
              <a:rPr lang="sk-SK" dirty="0"/>
              <a:t>pusti sa </a:t>
            </a:r>
            <a:r>
              <a:rPr lang="sk-SK" dirty="0" err="1"/>
              <a:t>onFulfilled</a:t>
            </a:r>
            <a:r>
              <a:rPr lang="sk-SK" dirty="0"/>
              <a:t> </a:t>
            </a:r>
            <a:r>
              <a:rPr lang="sk-SK" dirty="0" err="1"/>
              <a:t>handler</a:t>
            </a:r>
            <a:endParaRPr lang="sk-SK" dirty="0"/>
          </a:p>
          <a:p>
            <a:pPr marL="685800" lvl="1" indent="-228600">
              <a:buAutoNum type="arabicPeriod"/>
            </a:pPr>
            <a:r>
              <a:rPr lang="sk-SK" dirty="0"/>
              <a:t>ten </a:t>
            </a:r>
            <a:r>
              <a:rPr lang="sk-SK" dirty="0" err="1"/>
              <a:t>robi</a:t>
            </a:r>
            <a:r>
              <a:rPr lang="sk-SK" dirty="0"/>
              <a:t> </a:t>
            </a:r>
            <a:r>
              <a:rPr lang="sk-SK" dirty="0" err="1"/>
              <a:t>nejaku</a:t>
            </a:r>
            <a:r>
              <a:rPr lang="sk-SK" dirty="0"/>
              <a:t> </a:t>
            </a:r>
            <a:r>
              <a:rPr lang="sk-SK" dirty="0" err="1"/>
              <a:t>operaciu</a:t>
            </a:r>
            <a:r>
              <a:rPr lang="sk-SK" dirty="0"/>
              <a:t> a </a:t>
            </a:r>
            <a:r>
              <a:rPr lang="sk-SK" dirty="0" err="1"/>
              <a:t>popada</a:t>
            </a:r>
            <a:r>
              <a:rPr lang="sk-SK" dirty="0"/>
              <a:t> (</a:t>
            </a:r>
            <a:r>
              <a:rPr lang="sk-SK" dirty="0" err="1"/>
              <a:t>throws</a:t>
            </a:r>
            <a:r>
              <a:rPr lang="sk-SK" dirty="0"/>
              <a:t>, alebo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) , p2 je </a:t>
            </a:r>
            <a:r>
              <a:rPr lang="sk-SK" dirty="0" err="1"/>
              <a:t>rejected</a:t>
            </a:r>
            <a:endParaRPr lang="sk-SK" dirty="0"/>
          </a:p>
          <a:p>
            <a:pPr marL="228600" lvl="0" indent="-228600">
              <a:buAutoNum type="arabicPeriod"/>
            </a:pPr>
            <a:r>
              <a:rPr lang="sk-SK" dirty="0"/>
              <a:t>pusti sa </a:t>
            </a:r>
            <a:r>
              <a:rPr lang="sk-SK" dirty="0" err="1"/>
              <a:t>onRejected</a:t>
            </a:r>
            <a:r>
              <a:rPr lang="sk-SK" dirty="0"/>
              <a:t> </a:t>
            </a:r>
            <a:r>
              <a:rPr lang="sk-SK" dirty="0" err="1"/>
              <a:t>handler</a:t>
            </a:r>
            <a:r>
              <a:rPr lang="sk-SK" dirty="0"/>
              <a:t> nad </a:t>
            </a:r>
            <a:r>
              <a:rPr lang="sk-SK" dirty="0" err="1"/>
              <a:t>tym</a:t>
            </a:r>
            <a:r>
              <a:rPr lang="sk-SK" dirty="0"/>
              <a:t> p2 </a:t>
            </a:r>
            <a:r>
              <a:rPr lang="sk-SK" dirty="0" err="1"/>
              <a:t>promisom</a:t>
            </a:r>
            <a:r>
              <a:rPr lang="sk-SK" dirty="0"/>
              <a:t> a ten </a:t>
            </a:r>
            <a:r>
              <a:rPr lang="sk-SK" dirty="0" err="1"/>
              <a:t>nepopada</a:t>
            </a:r>
            <a:r>
              <a:rPr lang="sk-SK" dirty="0"/>
              <a:t>, ale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nejaku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(</a:t>
            </a:r>
            <a:r>
              <a:rPr lang="sk-SK" dirty="0" err="1"/>
              <a:t>osetri</a:t>
            </a:r>
            <a:r>
              <a:rPr lang="sk-SK" dirty="0"/>
              <a:t> </a:t>
            </a:r>
            <a:r>
              <a:rPr lang="sk-SK" dirty="0" err="1"/>
              <a:t>vynimku</a:t>
            </a:r>
            <a:r>
              <a:rPr lang="sk-SK" dirty="0"/>
              <a:t>), p3 je teda </a:t>
            </a:r>
            <a:r>
              <a:rPr lang="sk-SK" dirty="0" err="1"/>
              <a:t>fulfiled</a:t>
            </a:r>
            <a:endParaRPr lang="sk-SK" dirty="0"/>
          </a:p>
          <a:p>
            <a:pPr marL="228600" lvl="0" indent="-228600">
              <a:buAutoNum type="arabicPeriod"/>
            </a:pPr>
            <a:r>
              <a:rPr lang="sk-SK" dirty="0"/>
              <a:t>pusti sa teda nad p3 jej </a:t>
            </a:r>
            <a:r>
              <a:rPr lang="sk-SK" dirty="0" err="1"/>
              <a:t>onfulfilled</a:t>
            </a:r>
            <a:r>
              <a:rPr lang="sk-SK" dirty="0"/>
              <a:t> </a:t>
            </a:r>
            <a:r>
              <a:rPr lang="sk-SK" dirty="0" err="1"/>
              <a:t>handler</a:t>
            </a:r>
            <a:r>
              <a:rPr lang="sk-SK" dirty="0"/>
              <a:t>, ten </a:t>
            </a:r>
            <a:r>
              <a:rPr lang="sk-SK" dirty="0" err="1"/>
              <a:t>vrati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/</a:t>
            </a:r>
            <a:r>
              <a:rPr lang="sk-SK" dirty="0" err="1"/>
              <a:t>resolved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p4 je </a:t>
            </a:r>
            <a:r>
              <a:rPr lang="sk-SK" dirty="0" err="1"/>
              <a:t>resolved</a:t>
            </a:r>
            <a:endParaRPr lang="sk-SK" dirty="0"/>
          </a:p>
          <a:p>
            <a:pPr marL="228600" lvl="0" indent="-228600">
              <a:buAutoNum type="arabicPeriod"/>
            </a:pPr>
            <a:r>
              <a:rPr lang="sk-SK" dirty="0"/>
              <a:t>a pusti sa teda nad nim </a:t>
            </a:r>
            <a:r>
              <a:rPr lang="sk-SK" dirty="0" err="1"/>
              <a:t>onfilfilled</a:t>
            </a:r>
            <a:r>
              <a:rPr lang="sk-SK" dirty="0"/>
              <a:t> a ten dopadne </a:t>
            </a:r>
            <a:r>
              <a:rPr lang="sk-SK" dirty="0" err="1"/>
              <a:t>ok</a:t>
            </a:r>
            <a:r>
              <a:rPr lang="sk-SK" dirty="0"/>
              <a:t> a teda p5 (</a:t>
            </a:r>
            <a:r>
              <a:rPr lang="sk-SK" dirty="0" err="1"/>
              <a:t>pF</a:t>
            </a:r>
            <a:r>
              <a:rPr lang="sk-SK" dirty="0"/>
              <a:t>, </a:t>
            </a:r>
            <a:r>
              <a:rPr lang="sk-SK" dirty="0" err="1"/>
              <a:t>promise</a:t>
            </a:r>
            <a:r>
              <a:rPr lang="sk-SK" dirty="0"/>
              <a:t>) </a:t>
            </a:r>
            <a:r>
              <a:rPr lang="sk-SK"/>
              <a:t>je resolved</a:t>
            </a:r>
          </a:p>
          <a:p>
            <a:pPr marL="228600" lvl="0" indent="-228600">
              <a:buAutoNum type="arabicPeriod"/>
            </a:pPr>
            <a:endParaRPr lang="sk-SK"/>
          </a:p>
          <a:p>
            <a:pPr marL="228600" lvl="0" indent="-228600">
              <a:buAutoNum type="arabicPeriod"/>
            </a:pPr>
            <a:endParaRPr lang="sk-SK"/>
          </a:p>
          <a:p>
            <a:pPr marL="228600" lvl="0" indent="-228600">
              <a:buAutoNum type="arabicPeriod"/>
            </a:pP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4895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91888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4BDAD-6C97-1F4D-9D2D-61D95F6F41A1}" type="slidenum">
              <a:rPr lang="sk-SK" smtClean="0"/>
              <a:t>27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55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D9380-895B-9647-9BD3-C63B25C6A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0B952-0F74-B449-88DB-2B2BF25A2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B9CEE-100C-FF48-AA8A-A4FFBFC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12825-6ED7-0444-BF28-0DEAEB6A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12983-C11E-9F4B-BBAB-77264DFF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1473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065A-9606-EB4C-BFEF-24561243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45139-1E6C-1F4D-9BAB-9C9387FE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2D229-2B04-2241-96C0-D6357940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CF826-213C-CA45-9E48-8FB7353B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9D81F-C6E9-2A41-AD37-4ECC318C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7050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A568A-3833-6441-B2B8-EAF1C0C19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07AEF-5B88-264E-A44C-86E75C160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15028-0BDF-3E49-A9BB-CEAF0688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52EB6-B0C9-A74E-9858-4AC06A8D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AAED8-5661-9544-BB07-53B5AF1D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2264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F23C-534D-234F-B4F8-241BF3D5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CC1D-1F7F-F34F-BEC5-B52E165A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EF229-5CB7-B54F-923E-F6B55021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CBF02-28B9-5443-9E2A-513D7F61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339D5-4655-2F4C-9DE6-87A01ED4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5206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ABCC-5766-894F-8054-0C313408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0FE23-BB40-8847-9C60-31B69191C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18254-C601-6340-B1AA-D5FF34773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7EED-8898-FE4E-8EFF-6931CCFD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6E33-67F4-2F4D-9D2A-A16349DA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85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6B5C-15DB-3B4D-847A-2EFB77C6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5586-C308-FD4C-B20F-06238330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72505-B2B6-B74D-83F2-5AA594BC7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757C2-009E-5546-8D7B-88FDBAD8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DF91B-9C37-DC4B-9D06-D7597E37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C9627-D6DC-F14C-8FA5-A095003D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0651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327B-F1EB-D248-BDD3-EAD9083F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ABD22-5B17-244A-995C-75CF01D8D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B3C42-156E-7047-9857-1DBF7BEFE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F4E8E-BE2E-8D4B-9C64-841D3A382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ED7D4-7F62-BF43-9EC6-E5F51C063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9E8096-F4BB-7042-90DB-E40AC478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3371F1-E263-7846-981F-20E6D76E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AC45C5-3093-954D-82FB-90FDE248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121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3F8F-B6A9-A543-84E8-63FC4CED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566ED-4CB9-AE41-9DCD-8B02B820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1290F-6666-E347-B99D-7445AD22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70161-FBF7-CC4B-9766-2F6494CF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0902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166C2-CD08-FB46-9190-3C3BF9F9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078E2-BA4C-E04D-9B88-FBE6A99C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76773-0CA0-0E40-8005-194677AD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25162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28A8-47A8-F148-AE96-FF33EE4A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F5976-82F2-9147-8A23-2E1BB6A85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E4030-1340-3C44-AC49-9226404AB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712DF-0A8D-3B46-91B5-FDD9BE51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1E78E-7F95-1743-AEF8-EDF01260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2F203-0575-DD40-AB10-4FA1C862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6734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72C6-9DB9-1345-A3DC-60528785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7BE24-5AA5-484A-8E49-EFD9CE2F4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E6C4C-F5EC-6248-A495-A720BD420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A419D-75C7-A349-B3C4-B564E3B3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54FC4-4CBE-0146-8071-7FD180E0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F496C-334D-DA4B-A806-C3EB4A0D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179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75AC7-4958-BE41-A827-739239C0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432B-9E8B-3647-97AE-B500E5492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5E286-9E43-6C43-9AFD-7CB5EA8B5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E2C08-0BB8-E84C-876D-46D9639D5D58}" type="datetimeFigureOut">
              <a:rPr lang="sk-SK" smtClean="0"/>
              <a:t>4. 11. 2019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26FDD-670F-9241-8B2F-61CDEAC7E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3014-4EC0-354B-A77B-614366BC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C3779-1A5E-174F-AE69-F4667D5751F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287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fs.html#fs_fs_promises_api" TargetMode="External"/><Relationship Id="rId2" Type="http://schemas.openxmlformats.org/officeDocument/2006/relationships/hyperlink" Target="https://nodejs.org/api/dns.html#dns_dns_promises_ap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hyperlink" Target="http://wiki.commonjs.org/wiki/Promises/D" TargetMode="External"/><Relationship Id="rId2" Type="http://schemas.openxmlformats.org/officeDocument/2006/relationships/hyperlink" Target="http://wiki.commonjs.org/wiki/Promise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iki.commonjs.org/wiki/Promises/KISS" TargetMode="External"/><Relationship Id="rId5" Type="http://schemas.openxmlformats.org/officeDocument/2006/relationships/hyperlink" Target="http://wiki.commonjs.org/wiki/Promises/B" TargetMode="External"/><Relationship Id="rId4" Type="http://schemas.openxmlformats.org/officeDocument/2006/relationships/hyperlink" Target="http://wiki.commonjs.org/wiki/Promises/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Promi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1.png"/><Relationship Id="rId4" Type="http://schemas.openxmlformats.org/officeDocument/2006/relationships/customXml" Target="../ink/ink5.xml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32.png"/><Relationship Id="rId4" Type="http://schemas.openxmlformats.org/officeDocument/2006/relationships/hyperlink" Target="http://2ality.com/2016/03/promise-rejections-vs-exception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14.xml"/><Relationship Id="rId18" Type="http://schemas.openxmlformats.org/officeDocument/2006/relationships/image" Target="../media/image42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39.png"/><Relationship Id="rId17" Type="http://schemas.openxmlformats.org/officeDocument/2006/relationships/customXml" Target="../ink/ink16.xm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12.xml"/><Relationship Id="rId1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customXml" Target="../ink/ink2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kaantonov/bluebird/issues/1434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2ality.com/2016/03/promise-rejections-vs-exceptions.html" TargetMode="External"/><Relationship Id="rId2" Type="http://schemas.openxmlformats.org/officeDocument/2006/relationships/hyperlink" Target="http://bluebirdjs.com/docs/anti-patterns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blob/master/async%20&amp;%20performance/ch4.md" TargetMode="External"/><Relationship Id="rId2" Type="http://schemas.openxmlformats.org/officeDocument/2006/relationships/hyperlink" Target="http://exploringjs.com/es2016-es2017/ch_async-functio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bfxglBVSNDI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2A14EC1-8E2B-BD47-8D14-5B015414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Promises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13C4FF7-B971-3343-9914-E0DDDD58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719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3BAC-756A-324B-8BA0-1EE200A0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node.js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- </a:t>
            </a:r>
            <a:r>
              <a:rPr lang="sk-SK" dirty="0" err="1"/>
              <a:t>How</a:t>
            </a:r>
            <a:r>
              <a:rPr lang="sk-SK" dirty="0"/>
              <a:t> do </a:t>
            </a:r>
            <a:r>
              <a:rPr lang="sk-SK" dirty="0" err="1"/>
              <a:t>we</a:t>
            </a:r>
            <a:r>
              <a:rPr lang="sk-SK" dirty="0"/>
              <a:t> get </a:t>
            </a:r>
            <a:r>
              <a:rPr lang="sk-SK" dirty="0" err="1"/>
              <a:t>promise</a:t>
            </a:r>
            <a:r>
              <a:rPr lang="sk-SK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C840-15F3-4A46-A93F-8743E446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core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</a:t>
            </a:r>
            <a:r>
              <a:rPr lang="sk-SK" dirty="0" err="1"/>
              <a:t>already</a:t>
            </a:r>
            <a:r>
              <a:rPr lang="sk-SK" dirty="0"/>
              <a:t> </a:t>
            </a:r>
            <a:r>
              <a:rPr lang="sk-SK" dirty="0" err="1"/>
              <a:t>producing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(10+, </a:t>
            </a:r>
            <a:r>
              <a:rPr lang="sk-SK" dirty="0" err="1"/>
              <a:t>experimental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) </a:t>
            </a:r>
          </a:p>
          <a:p>
            <a:pPr lvl="1"/>
            <a:r>
              <a:rPr lang="sk-SK" dirty="0">
                <a:hlinkClick r:id="rId2"/>
              </a:rPr>
              <a:t>DNS Promises API</a:t>
            </a:r>
            <a:endParaRPr lang="sk-SK" dirty="0"/>
          </a:p>
          <a:p>
            <a:pPr lvl="1"/>
            <a:r>
              <a:rPr lang="sk-SK" dirty="0">
                <a:hlinkClick r:id="rId3"/>
              </a:rPr>
              <a:t>FS promises API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dirty="0" err="1"/>
              <a:t>converting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to </a:t>
            </a:r>
            <a:r>
              <a:rPr lang="sk-SK" dirty="0" err="1"/>
              <a:t>promises</a:t>
            </a:r>
            <a:endParaRPr lang="sk-SK" dirty="0"/>
          </a:p>
          <a:p>
            <a:pPr lvl="1"/>
            <a:r>
              <a:rPr lang="sk-SK" dirty="0" err="1"/>
              <a:t>util.promisify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dirty="0" err="1"/>
              <a:t>Promisified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(on </a:t>
            </a:r>
            <a:r>
              <a:rPr lang="sk-SK" dirty="0" err="1"/>
              <a:t>npm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request-promise</a:t>
            </a:r>
            <a:endParaRPr lang="sk-SK" dirty="0"/>
          </a:p>
          <a:p>
            <a:pPr lvl="1"/>
            <a:r>
              <a:rPr lang="sk-SK" dirty="0" err="1"/>
              <a:t>fs-extras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dirty="0"/>
              <a:t>Hybrid </a:t>
            </a:r>
            <a:r>
              <a:rPr lang="sk-SK" dirty="0" err="1"/>
              <a:t>modules</a:t>
            </a:r>
            <a:r>
              <a:rPr lang="sk-SK" dirty="0"/>
              <a:t>: (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no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passed</a:t>
            </a:r>
            <a:r>
              <a:rPr lang="sk-SK" dirty="0"/>
              <a:t> to </a:t>
            </a:r>
            <a:r>
              <a:rPr lang="sk-SK" dirty="0" err="1"/>
              <a:t>it</a:t>
            </a:r>
            <a:r>
              <a:rPr lang="sk-SK" dirty="0"/>
              <a:t>)</a:t>
            </a:r>
          </a:p>
          <a:p>
            <a:pPr lvl="1"/>
            <a:r>
              <a:rPr lang="sk-SK" dirty="0" err="1"/>
              <a:t>node-mongodb-native</a:t>
            </a:r>
            <a:endParaRPr lang="sk-SK" dirty="0"/>
          </a:p>
          <a:p>
            <a:pPr lvl="1"/>
            <a:r>
              <a:rPr lang="sk-SK" dirty="0"/>
              <a:t>... 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2167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1202-F31A-B742-9BE7-B6127CAE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78382" cy="1325563"/>
          </a:xfrm>
        </p:spPr>
        <p:txBody>
          <a:bodyPr/>
          <a:lstStyle/>
          <a:p>
            <a:r>
              <a:rPr lang="sk-SK" dirty="0" err="1"/>
              <a:t>fs.promises</a:t>
            </a:r>
            <a:br>
              <a:rPr lang="sk-SK" dirty="0"/>
            </a:br>
            <a:r>
              <a:rPr lang="sk-SK" dirty="0" err="1"/>
              <a:t>example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670E3-8796-3446-961C-071DE8978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78382" cy="4351338"/>
          </a:xfrm>
        </p:spPr>
        <p:txBody>
          <a:bodyPr>
            <a:normAutofit lnSpcReduction="10000"/>
          </a:bodyPr>
          <a:lstStyle/>
          <a:p>
            <a:r>
              <a:rPr lang="sk-SK" dirty="0"/>
              <a:t>[1] – </a:t>
            </a:r>
            <a:r>
              <a:rPr lang="sk-SK" dirty="0" err="1"/>
              <a:t>require</a:t>
            </a:r>
            <a:r>
              <a:rPr lang="sk-SK" dirty="0"/>
              <a:t> </a:t>
            </a:r>
            <a:r>
              <a:rPr lang="sk-SK" i="1" dirty="0" err="1"/>
              <a:t>promisified</a:t>
            </a:r>
            <a:r>
              <a:rPr lang="sk-SK" dirty="0"/>
              <a:t> </a:t>
            </a:r>
            <a:r>
              <a:rPr lang="sk-SK" dirty="0" err="1"/>
              <a:t>version</a:t>
            </a:r>
            <a:r>
              <a:rPr lang="sk-SK" dirty="0"/>
              <a:t> of </a:t>
            </a:r>
            <a:r>
              <a:rPr lang="sk-SK" dirty="0" err="1"/>
              <a:t>fs</a:t>
            </a:r>
            <a:r>
              <a:rPr lang="sk-SK" dirty="0"/>
              <a:t> module</a:t>
            </a:r>
          </a:p>
          <a:p>
            <a:r>
              <a:rPr lang="sk-SK" dirty="0"/>
              <a:t>[8] – </a:t>
            </a:r>
            <a:r>
              <a:rPr lang="sk-SK" dirty="0" err="1"/>
              <a:t>mktempdir</a:t>
            </a:r>
            <a:r>
              <a:rPr lang="sk-SK" dirty="0"/>
              <a:t> 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folder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created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 [9] </a:t>
            </a:r>
            <a:r>
              <a:rPr lang="sk-SK" dirty="0" err="1"/>
              <a:t>call</a:t>
            </a:r>
            <a:r>
              <a:rPr lang="sk-SK" dirty="0"/>
              <a:t> </a:t>
            </a:r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creates</a:t>
            </a:r>
            <a:r>
              <a:rPr lang="sk-SK" dirty="0"/>
              <a:t> </a:t>
            </a:r>
            <a:r>
              <a:rPr lang="sk-SK" dirty="0" err="1"/>
              <a:t>file</a:t>
            </a:r>
            <a:r>
              <a:rPr lang="sk-SK" dirty="0"/>
              <a:t> [11],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once</a:t>
            </a:r>
            <a:r>
              <a:rPr lang="sk-SK" dirty="0"/>
              <a:t> </a:t>
            </a:r>
            <a:r>
              <a:rPr lang="sk-SK" dirty="0" err="1"/>
              <a:t>created</a:t>
            </a:r>
            <a:r>
              <a:rPr lang="sk-SK" dirty="0"/>
              <a:t>,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name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tempFile</a:t>
            </a:r>
            <a:r>
              <a:rPr lang="sk-SK" dirty="0"/>
              <a:t> [12].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EB09B-EFFA-B14B-B1A9-1FFE6411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13" y="365125"/>
            <a:ext cx="7105019" cy="38189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05650D-C873-D740-B722-0FD4F8E58BAC}"/>
              </a:ext>
            </a:extLst>
          </p:cNvPr>
          <p:cNvCxnSpPr/>
          <p:nvPr/>
        </p:nvCxnSpPr>
        <p:spPr>
          <a:xfrm>
            <a:off x="5541818" y="2133600"/>
            <a:ext cx="734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FC8B49-D9BF-3147-8A15-F76977C9A9DC}"/>
              </a:ext>
            </a:extLst>
          </p:cNvPr>
          <p:cNvCxnSpPr/>
          <p:nvPr/>
        </p:nvCxnSpPr>
        <p:spPr>
          <a:xfrm>
            <a:off x="5957454" y="2812473"/>
            <a:ext cx="734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27006D-E73D-7344-A782-AFF59952BC4A}"/>
              </a:ext>
            </a:extLst>
          </p:cNvPr>
          <p:cNvCxnSpPr/>
          <p:nvPr/>
        </p:nvCxnSpPr>
        <p:spPr>
          <a:xfrm>
            <a:off x="7536873" y="3034146"/>
            <a:ext cx="734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5BACD1-9006-B944-98B5-B841B037C887}"/>
              </a:ext>
            </a:extLst>
          </p:cNvPr>
          <p:cNvCxnSpPr/>
          <p:nvPr/>
        </p:nvCxnSpPr>
        <p:spPr>
          <a:xfrm>
            <a:off x="5728854" y="2382982"/>
            <a:ext cx="73429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07890-A554-114A-9B08-D8542CCCFD78}"/>
              </a:ext>
            </a:extLst>
          </p:cNvPr>
          <p:cNvCxnSpPr/>
          <p:nvPr/>
        </p:nvCxnSpPr>
        <p:spPr>
          <a:xfrm>
            <a:off x="6241472" y="3034146"/>
            <a:ext cx="73429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4151F5-B519-134E-9226-FFA285F491B7}"/>
              </a:ext>
            </a:extLst>
          </p:cNvPr>
          <p:cNvCxnSpPr/>
          <p:nvPr/>
        </p:nvCxnSpPr>
        <p:spPr>
          <a:xfrm>
            <a:off x="5541818" y="4170218"/>
            <a:ext cx="73429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4381AF-DC69-0444-A436-AEEF1AF6BD47}"/>
              </a:ext>
            </a:extLst>
          </p:cNvPr>
          <p:cNvCxnSpPr>
            <a:cxnSpLocks/>
          </p:cNvCxnSpPr>
          <p:nvPr/>
        </p:nvCxnSpPr>
        <p:spPr>
          <a:xfrm>
            <a:off x="8014854" y="595746"/>
            <a:ext cx="139238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392410-E829-DD4B-BC0C-C69CCEE9E4A7}"/>
              </a:ext>
            </a:extLst>
          </p:cNvPr>
          <p:cNvSpPr txBox="1"/>
          <p:nvPr/>
        </p:nvSpPr>
        <p:spPr>
          <a:xfrm>
            <a:off x="7904018" y="6123543"/>
            <a:ext cx="400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See</a:t>
            </a:r>
            <a:r>
              <a:rPr lang="sk-SK" dirty="0"/>
              <a:t> </a:t>
            </a:r>
            <a:r>
              <a:rPr lang="sk-SK" dirty="0" err="1"/>
              <a:t>compared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cb</a:t>
            </a:r>
            <a:r>
              <a:rPr lang="sk-SK" dirty="0"/>
              <a:t> </a:t>
            </a:r>
            <a:r>
              <a:rPr lang="sk-SK" dirty="0" err="1"/>
              <a:t>style</a:t>
            </a:r>
            <a:r>
              <a:rPr lang="sk-SK" dirty="0"/>
              <a:t> on </a:t>
            </a:r>
            <a:r>
              <a:rPr lang="sk-SK" dirty="0" err="1"/>
              <a:t>next</a:t>
            </a:r>
            <a:r>
              <a:rPr lang="sk-SK" dirty="0"/>
              <a:t> slide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9C76BA-026B-A743-97CD-B60DD5519A12}"/>
              </a:ext>
            </a:extLst>
          </p:cNvPr>
          <p:cNvSpPr/>
          <p:nvPr/>
        </p:nvSpPr>
        <p:spPr>
          <a:xfrm>
            <a:off x="4800813" y="4230377"/>
            <a:ext cx="7103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07-prednaska/samples/03-promises/01-fs.promises</a:t>
            </a:r>
          </a:p>
        </p:txBody>
      </p:sp>
    </p:spTree>
    <p:extLst>
      <p:ext uri="{BB962C8B-B14F-4D97-AF65-F5344CB8AC3E}">
        <p14:creationId xmlns:p14="http://schemas.microsoft.com/office/powerpoint/2010/main" val="57789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A1C5-7130-834F-B707-6E91347C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callbacks</a:t>
            </a:r>
            <a:r>
              <a:rPr lang="sk-SK" dirty="0"/>
              <a:t>, </a:t>
            </a:r>
            <a:r>
              <a:rPr lang="sk-SK" dirty="0" err="1"/>
              <a:t>writeTempFile</a:t>
            </a:r>
            <a:r>
              <a:rPr lang="sk-SK" dirty="0"/>
              <a:t> </a:t>
            </a:r>
            <a:r>
              <a:rPr lang="sk-SK" dirty="0" err="1"/>
              <a:t>samples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D903-4241-0F4B-97AF-2CB77C2F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80" y="1690688"/>
            <a:ext cx="4106558" cy="1281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698EC-5EA3-1B4F-AD3C-5574D442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19" y="1690688"/>
            <a:ext cx="6808435" cy="45161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59D4E0-6CD7-D246-9C54-80B928079D04}"/>
              </a:ext>
            </a:extLst>
          </p:cNvPr>
          <p:cNvCxnSpPr/>
          <p:nvPr/>
        </p:nvCxnSpPr>
        <p:spPr>
          <a:xfrm>
            <a:off x="6096000" y="2161309"/>
            <a:ext cx="18565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062167-656A-EE42-9D87-3EBD7062D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72691"/>
            <a:ext cx="3678382" cy="3004272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clean</a:t>
            </a:r>
            <a:r>
              <a:rPr lang="sk-SK" dirty="0"/>
              <a:t> </a:t>
            </a:r>
            <a:r>
              <a:rPr lang="sk-SK" dirty="0" err="1"/>
              <a:t>signatures</a:t>
            </a:r>
            <a:r>
              <a:rPr lang="sk-SK" dirty="0"/>
              <a:t>, </a:t>
            </a:r>
            <a:r>
              <a:rPr lang="sk-SK" b="1" dirty="0"/>
              <a:t>no </a:t>
            </a:r>
            <a:r>
              <a:rPr lang="sk-SK" b="1" dirty="0" err="1"/>
              <a:t>cb</a:t>
            </a:r>
            <a:endParaRPr lang="sk-SK" b="1" dirty="0"/>
          </a:p>
          <a:p>
            <a:r>
              <a:rPr lang="sk-SK" b="1" dirty="0" err="1"/>
              <a:t>return</a:t>
            </a:r>
            <a:r>
              <a:rPr lang="sk-SK" dirty="0"/>
              <a:t> </a:t>
            </a:r>
            <a:r>
              <a:rPr lang="sk-SK" dirty="0" err="1"/>
              <a:t>statement</a:t>
            </a:r>
            <a:r>
              <a:rPr lang="sk-SK" dirty="0"/>
              <a:t> </a:t>
            </a:r>
            <a:r>
              <a:rPr lang="sk-SK" dirty="0" err="1"/>
              <a:t>instead</a:t>
            </a:r>
            <a:r>
              <a:rPr lang="sk-SK" dirty="0"/>
              <a:t> of CB</a:t>
            </a:r>
          </a:p>
          <a:p>
            <a:r>
              <a:rPr lang="sk-SK" b="1" dirty="0" err="1"/>
              <a:t>error</a:t>
            </a:r>
            <a:r>
              <a:rPr lang="sk-SK" b="1" dirty="0"/>
              <a:t> </a:t>
            </a:r>
            <a:r>
              <a:rPr lang="sk-SK" b="1" dirty="0" err="1"/>
              <a:t>propagation</a:t>
            </a:r>
            <a:endParaRPr lang="sk-SK" b="1" dirty="0"/>
          </a:p>
          <a:p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handled</a:t>
            </a:r>
            <a:r>
              <a:rPr lang="sk-SK" dirty="0"/>
              <a:t> </a:t>
            </a:r>
            <a:r>
              <a:rPr lang="sk-SK" dirty="0" err="1"/>
              <a:t>inside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() as </a:t>
            </a:r>
            <a:r>
              <a:rPr lang="sk-SK" dirty="0" err="1"/>
              <a:t>well</a:t>
            </a:r>
            <a:endParaRPr lang="sk-SK" dirty="0"/>
          </a:p>
          <a:p>
            <a:r>
              <a:rPr lang="sk-SK" dirty="0" err="1"/>
              <a:t>less</a:t>
            </a:r>
            <a:r>
              <a:rPr lang="sk-SK" dirty="0"/>
              <a:t> </a:t>
            </a:r>
            <a:r>
              <a:rPr lang="sk-SK" dirty="0" err="1"/>
              <a:t>cluttered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AB078D-FCC3-ED44-9352-58D423D87ED3}"/>
              </a:ext>
            </a:extLst>
          </p:cNvPr>
          <p:cNvCxnSpPr>
            <a:cxnSpLocks/>
          </p:cNvCxnSpPr>
          <p:nvPr/>
        </p:nvCxnSpPr>
        <p:spPr>
          <a:xfrm>
            <a:off x="7827818" y="2784764"/>
            <a:ext cx="1551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8BB5E-688B-E74F-9756-306B4920D09C}"/>
              </a:ext>
            </a:extLst>
          </p:cNvPr>
          <p:cNvCxnSpPr>
            <a:cxnSpLocks/>
          </p:cNvCxnSpPr>
          <p:nvPr/>
        </p:nvCxnSpPr>
        <p:spPr>
          <a:xfrm>
            <a:off x="6858000" y="2972386"/>
            <a:ext cx="9698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C07A8-940D-204A-BCA7-034E4777247E}"/>
              </a:ext>
            </a:extLst>
          </p:cNvPr>
          <p:cNvCxnSpPr>
            <a:cxnSpLocks/>
          </p:cNvCxnSpPr>
          <p:nvPr/>
        </p:nvCxnSpPr>
        <p:spPr>
          <a:xfrm>
            <a:off x="6858000" y="4482531"/>
            <a:ext cx="9698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8109A-4385-D04E-A6A5-E334E2510696}"/>
              </a:ext>
            </a:extLst>
          </p:cNvPr>
          <p:cNvCxnSpPr>
            <a:cxnSpLocks/>
          </p:cNvCxnSpPr>
          <p:nvPr/>
        </p:nvCxnSpPr>
        <p:spPr>
          <a:xfrm>
            <a:off x="6096000" y="5119842"/>
            <a:ext cx="14824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CB720-ACA0-7642-9B5F-7B1AA7D40280}"/>
              </a:ext>
            </a:extLst>
          </p:cNvPr>
          <p:cNvCxnSpPr>
            <a:cxnSpLocks/>
          </p:cNvCxnSpPr>
          <p:nvPr/>
        </p:nvCxnSpPr>
        <p:spPr>
          <a:xfrm>
            <a:off x="6096000" y="3408805"/>
            <a:ext cx="9698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61C172-20E2-6F4D-A700-B90D9EFAF392}"/>
              </a:ext>
            </a:extLst>
          </p:cNvPr>
          <p:cNvCxnSpPr>
            <a:cxnSpLocks/>
          </p:cNvCxnSpPr>
          <p:nvPr/>
        </p:nvCxnSpPr>
        <p:spPr>
          <a:xfrm>
            <a:off x="9088582" y="1953491"/>
            <a:ext cx="8866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0E2A346-2D15-9D4D-B89D-ACBE0312F075}"/>
              </a:ext>
            </a:extLst>
          </p:cNvPr>
          <p:cNvSpPr/>
          <p:nvPr/>
        </p:nvSpPr>
        <p:spPr>
          <a:xfrm>
            <a:off x="5016419" y="6286568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07-prednaska/samples/03-promises/01-fs.promises</a:t>
            </a:r>
          </a:p>
        </p:txBody>
      </p:sp>
    </p:spTree>
    <p:extLst>
      <p:ext uri="{BB962C8B-B14F-4D97-AF65-F5344CB8AC3E}">
        <p14:creationId xmlns:p14="http://schemas.microsoft.com/office/powerpoint/2010/main" val="374344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640E-6106-DF4A-B559-85FBEA57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B25A-835B-0B44-BD96-CEB01862F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9D6AF-E7F8-2041-87E8-AA55EA512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4" y="0"/>
            <a:ext cx="11235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9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BBD7-FE58-D940-A801-F60A79E8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9BB51-05C2-0C4A-B2EE-2FBEEFB0C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Remember:</a:t>
            </a:r>
          </a:p>
          <a:p>
            <a:r>
              <a:rPr lang="en-GB" dirty="0"/>
              <a:t>promises have nicer syntax and more “linear code”</a:t>
            </a:r>
          </a:p>
          <a:p>
            <a:r>
              <a:rPr lang="en-GB" dirty="0"/>
              <a:t>but this is not (only) about syntax </a:t>
            </a:r>
          </a:p>
          <a:p>
            <a:r>
              <a:rPr lang="en-GB" dirty="0"/>
              <a:t>its about promises features eliminating “real </a:t>
            </a:r>
            <a:r>
              <a:rPr lang="en-GB" dirty="0" err="1"/>
              <a:t>callback</a:t>
            </a:r>
            <a:r>
              <a:rPr lang="en-GB" dirty="0"/>
              <a:t> hell problems”</a:t>
            </a:r>
          </a:p>
          <a:p>
            <a:pPr lvl="1"/>
            <a:r>
              <a:rPr lang="en-GB" dirty="0"/>
              <a:t>called once</a:t>
            </a:r>
          </a:p>
          <a:p>
            <a:pPr lvl="1"/>
            <a:r>
              <a:rPr lang="en-GB" dirty="0"/>
              <a:t>called async</a:t>
            </a:r>
          </a:p>
          <a:p>
            <a:pPr lvl="1"/>
            <a:r>
              <a:rPr lang="en-GB" dirty="0"/>
              <a:t>async and also sync errors propagation</a:t>
            </a:r>
          </a:p>
          <a:p>
            <a:pPr lvl="1"/>
            <a:r>
              <a:rPr lang="en-GB" dirty="0"/>
              <a:t>…..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448CF-B60A-484E-867A-3FE93432F85B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23285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2A14EC1-8E2B-BD47-8D14-5B015414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Promises API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13C4FF7-B971-3343-9914-E0DDDD58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64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2E2F1-1D94-2B45-8DC0-26C67D59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states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8DCAC0-5B21-DC4B-863E-E9FB47749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3100" cy="4351338"/>
          </a:xfrm>
        </p:spPr>
        <p:txBody>
          <a:bodyPr>
            <a:normAutofit fontScale="92500" lnSpcReduction="20000"/>
          </a:bodyPr>
          <a:lstStyle/>
          <a:p>
            <a:r>
              <a:rPr lang="sk-SK" b="1" dirty="0" err="1"/>
              <a:t>pending</a:t>
            </a:r>
            <a:endParaRPr lang="sk-SK" b="1" dirty="0"/>
          </a:p>
          <a:p>
            <a:r>
              <a:rPr lang="sk-SK" b="1" dirty="0" err="1"/>
              <a:t>settled</a:t>
            </a:r>
            <a:endParaRPr lang="sk-SK" b="1" dirty="0"/>
          </a:p>
          <a:p>
            <a:pPr lvl="1"/>
            <a:r>
              <a:rPr lang="sk-SK" b="1" dirty="0" err="1"/>
              <a:t>fulfilled</a:t>
            </a:r>
            <a:endParaRPr lang="sk-SK" b="1" dirty="0"/>
          </a:p>
          <a:p>
            <a:pPr lvl="1"/>
            <a:r>
              <a:rPr lang="sk-SK" b="1" dirty="0" err="1"/>
              <a:t>rejected</a:t>
            </a:r>
            <a:endParaRPr lang="sk-SK" b="1" dirty="0"/>
          </a:p>
          <a:p>
            <a:pPr marL="0" indent="0">
              <a:buNone/>
            </a:pPr>
            <a:endParaRPr lang="sk-SK" b="1" dirty="0"/>
          </a:p>
          <a:p>
            <a:pPr marL="0" indent="0">
              <a:buNone/>
            </a:pPr>
            <a:r>
              <a:rPr lang="sk-SK" dirty="0" err="1"/>
              <a:t>Pending</a:t>
            </a:r>
            <a:r>
              <a:rPr lang="sk-SK" dirty="0"/>
              <a:t> – operácia prebieha</a:t>
            </a:r>
          </a:p>
          <a:p>
            <a:pPr marL="0" indent="0">
              <a:buNone/>
            </a:pPr>
            <a:r>
              <a:rPr lang="sk-SK" dirty="0" err="1"/>
              <a:t>Fulfilled</a:t>
            </a:r>
            <a:r>
              <a:rPr lang="sk-SK" dirty="0"/>
              <a:t> – operácia zbehla úspešne</a:t>
            </a:r>
          </a:p>
          <a:p>
            <a:pPr marL="0" indent="0">
              <a:buNone/>
            </a:pPr>
            <a:r>
              <a:rPr lang="sk-SK" dirty="0" err="1"/>
              <a:t>Rehected</a:t>
            </a:r>
            <a:r>
              <a:rPr lang="sk-SK" dirty="0"/>
              <a:t> – operácia zlyhala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Tieto </a:t>
            </a:r>
            <a:r>
              <a:rPr lang="en-US" dirty="0" err="1"/>
              <a:t>stavy</a:t>
            </a:r>
            <a:r>
              <a:rPr lang="en-US" dirty="0"/>
              <a:t>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skuske</a:t>
            </a:r>
            <a:r>
              <a:rPr lang="en-US" dirty="0"/>
              <a:t>!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0DAE5-34F5-B24F-9FB9-87484236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1825625"/>
            <a:ext cx="6032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5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8C26-32E6-9B47-9FC3-2E858AA2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9618" cy="1325563"/>
          </a:xfrm>
        </p:spPr>
        <p:txBody>
          <a:bodyPr>
            <a:normAutofit/>
          </a:bodyPr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b="1" i="1" dirty="0" err="1">
                <a:solidFill>
                  <a:schemeClr val="accent6">
                    <a:lumMod val="75000"/>
                  </a:schemeClr>
                </a:solidFill>
              </a:rPr>
              <a:t>onFulfilled</a:t>
            </a:r>
            <a:r>
              <a:rPr lang="sk-SK" i="1" dirty="0"/>
              <a:t>)</a:t>
            </a:r>
            <a:r>
              <a:rPr lang="sk-SK" dirty="0"/>
              <a:t>; -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values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C0555-0C06-524C-9989-ED8E2564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8418" cy="4351338"/>
          </a:xfrm>
        </p:spPr>
        <p:txBody>
          <a:bodyPr>
            <a:normAutofit fontScale="62500" lnSpcReduction="20000"/>
          </a:bodyPr>
          <a:lstStyle/>
          <a:p>
            <a:r>
              <a:rPr lang="sk-SK" dirty="0"/>
              <a:t>A </a:t>
            </a:r>
            <a:r>
              <a:rPr lang="sk-SK" dirty="0" err="1"/>
              <a:t>function</a:t>
            </a:r>
            <a:r>
              <a:rPr lang="sk-SK" dirty="0"/>
              <a:t> 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</a:t>
            </a:r>
            <a:r>
              <a:rPr lang="sk-SK" b="1" dirty="0" err="1"/>
              <a:t>s</a:t>
            </a:r>
            <a:r>
              <a:rPr lang="sk-SK" b="1" dirty="0"/>
              <a:t> </a:t>
            </a:r>
            <a:r>
              <a:rPr lang="sk-SK" b="1" dirty="0" err="1"/>
              <a:t>fulfilled</a:t>
            </a:r>
            <a:r>
              <a:rPr lang="sk-SK" dirty="0"/>
              <a:t>. </a:t>
            </a:r>
          </a:p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has </a:t>
            </a:r>
            <a:r>
              <a:rPr lang="sk-SK" dirty="0" err="1"/>
              <a:t>one</a:t>
            </a:r>
            <a:r>
              <a:rPr lang="sk-SK" dirty="0"/>
              <a:t> argument,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fulfillment</a:t>
            </a:r>
            <a:r>
              <a:rPr lang="sk-SK" b="1" dirty="0"/>
              <a:t> </a:t>
            </a:r>
            <a:r>
              <a:rPr lang="sk-SK" b="1" dirty="0" err="1"/>
              <a:t>value</a:t>
            </a:r>
            <a:r>
              <a:rPr lang="sk-SK" b="1" dirty="0"/>
              <a:t> </a:t>
            </a:r>
            <a:endParaRPr lang="sk-SK" dirty="0"/>
          </a:p>
          <a:p>
            <a:r>
              <a:rPr lang="sk-SK" dirty="0" err="1"/>
              <a:t>returns</a:t>
            </a:r>
            <a:r>
              <a:rPr lang="sk-SK" dirty="0"/>
              <a:t> a </a:t>
            </a:r>
            <a:r>
              <a:rPr lang="sk-SK" dirty="0" err="1"/>
              <a:t>Promise</a:t>
            </a:r>
            <a:r>
              <a:rPr lang="sk-SK" dirty="0"/>
              <a:t> 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pending</a:t>
            </a:r>
            <a:r>
              <a:rPr lang="sk-SK" b="1" dirty="0"/>
              <a:t> status</a:t>
            </a:r>
          </a:p>
          <a:p>
            <a:r>
              <a:rPr lang="sk-SK" dirty="0" err="1"/>
              <a:t>gets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 </a:t>
            </a:r>
            <a:r>
              <a:rPr lang="sk-SK" b="1" dirty="0" err="1"/>
              <a:t>asynchronously</a:t>
            </a:r>
            <a:r>
              <a:rPr lang="sk-SK" b="1" dirty="0"/>
              <a:t>, (</a:t>
            </a:r>
            <a:r>
              <a:rPr lang="sk-SK" i="1" dirty="0" err="1"/>
              <a:t>when</a:t>
            </a:r>
            <a:r>
              <a:rPr lang="sk-SK" i="1" dirty="0"/>
              <a:t> </a:t>
            </a:r>
            <a:r>
              <a:rPr lang="sk-SK" i="1" dirty="0" err="1"/>
              <a:t>the</a:t>
            </a:r>
            <a:r>
              <a:rPr lang="sk-SK" i="1" dirty="0"/>
              <a:t> </a:t>
            </a:r>
            <a:r>
              <a:rPr lang="sk-SK" i="1" dirty="0" err="1"/>
              <a:t>stack</a:t>
            </a:r>
            <a:r>
              <a:rPr lang="sk-SK" i="1" dirty="0"/>
              <a:t> </a:t>
            </a:r>
            <a:r>
              <a:rPr lang="sk-SK" i="1" dirty="0" err="1"/>
              <a:t>is</a:t>
            </a:r>
            <a:r>
              <a:rPr lang="sk-SK" i="1" dirty="0"/>
              <a:t> </a:t>
            </a:r>
            <a:r>
              <a:rPr lang="sk-SK" i="1" dirty="0" err="1"/>
              <a:t>empty</a:t>
            </a:r>
            <a:r>
              <a:rPr lang="sk-SK" dirty="0"/>
              <a:t>)</a:t>
            </a:r>
          </a:p>
          <a:p>
            <a:r>
              <a:rPr lang="sk-SK" b="1" dirty="0" err="1"/>
              <a:t>onFulfilled</a:t>
            </a:r>
            <a:r>
              <a:rPr lang="sk-SK" b="1" dirty="0"/>
              <a:t> môže byť </a:t>
            </a:r>
            <a:r>
              <a:rPr lang="sk-SK" b="1" dirty="0" err="1"/>
              <a:t>sync</a:t>
            </a:r>
            <a:r>
              <a:rPr lang="sk-SK" b="1" dirty="0"/>
              <a:t> aj </a:t>
            </a:r>
            <a:r>
              <a:rPr lang="sk-SK" b="1" dirty="0" err="1"/>
              <a:t>async</a:t>
            </a:r>
            <a:r>
              <a:rPr lang="sk-SK" b="1" dirty="0"/>
              <a:t> funkcia</a:t>
            </a:r>
          </a:p>
          <a:p>
            <a:pPr marL="0" indent="0">
              <a:buNone/>
            </a:pPr>
            <a:endParaRPr lang="sk-SK" b="1" dirty="0"/>
          </a:p>
          <a:p>
            <a:r>
              <a:rPr lang="sk-SK" b="1" dirty="0" err="1"/>
              <a:t>sync</a:t>
            </a:r>
            <a:r>
              <a:rPr lang="sk-SK" b="1" dirty="0"/>
              <a:t> </a:t>
            </a:r>
            <a:r>
              <a:rPr lang="sk-SK" b="1" dirty="0" err="1"/>
              <a:t>can</a:t>
            </a:r>
            <a:r>
              <a:rPr lang="sk-SK" b="1" dirty="0"/>
              <a:t> </a:t>
            </a:r>
            <a:r>
              <a:rPr lang="sk-SK" b="1" dirty="0" err="1"/>
              <a:t>return</a:t>
            </a:r>
            <a:endParaRPr lang="sk-SK" b="1" dirty="0"/>
          </a:p>
          <a:p>
            <a:pPr lvl="1"/>
            <a:r>
              <a:rPr lang="sk-SK" dirty="0" err="1"/>
              <a:t>value</a:t>
            </a:r>
            <a:endParaRPr lang="sk-SK" dirty="0"/>
          </a:p>
          <a:p>
            <a:pPr lvl="1"/>
            <a:r>
              <a:rPr lang="sk-SK" dirty="0" err="1"/>
              <a:t>does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return</a:t>
            </a:r>
            <a:endParaRPr lang="sk-SK" dirty="0"/>
          </a:p>
          <a:p>
            <a:pPr lvl="1"/>
            <a:r>
              <a:rPr lang="sk-SK" dirty="0" err="1"/>
              <a:t>throws</a:t>
            </a:r>
            <a:endParaRPr lang="sk-SK" dirty="0"/>
          </a:p>
          <a:p>
            <a:r>
              <a:rPr lang="sk-SK" dirty="0"/>
              <a:t> </a:t>
            </a:r>
            <a:r>
              <a:rPr lang="sk-SK" b="1" dirty="0" err="1"/>
              <a:t>async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  <a:p>
            <a:pPr lvl="1"/>
            <a:r>
              <a:rPr lang="sk-SK" dirty="0" err="1"/>
              <a:t>pending</a:t>
            </a:r>
            <a:endParaRPr lang="sk-SK" dirty="0"/>
          </a:p>
          <a:p>
            <a:pPr lvl="1"/>
            <a:r>
              <a:rPr lang="sk-SK" dirty="0" err="1"/>
              <a:t>fulfilled</a:t>
            </a:r>
            <a:endParaRPr lang="sk-SK" dirty="0"/>
          </a:p>
          <a:p>
            <a:pPr lvl="1"/>
            <a:r>
              <a:rPr lang="sk-SK" dirty="0" err="1"/>
              <a:t>rejected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4BA3C-1F16-244B-B37E-277F3FE6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9375"/>
            <a:ext cx="5699557" cy="50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90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8C26-32E6-9B47-9FC3-2E858AA2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9618" cy="1325563"/>
          </a:xfrm>
        </p:spPr>
        <p:txBody>
          <a:bodyPr>
            <a:normAutofit/>
          </a:bodyPr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b="1" i="1" dirty="0" err="1"/>
              <a:t>onFulfilled</a:t>
            </a:r>
            <a:r>
              <a:rPr lang="sk-SK" i="1" dirty="0"/>
              <a:t>)</a:t>
            </a:r>
            <a:r>
              <a:rPr lang="sk-SK" dirty="0"/>
              <a:t>; - </a:t>
            </a:r>
            <a:r>
              <a:rPr lang="sk-SK" dirty="0" err="1"/>
              <a:t>chaining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C0555-0C06-524C-9989-ED8E2564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8418" cy="4351338"/>
          </a:xfrm>
        </p:spPr>
        <p:txBody>
          <a:bodyPr>
            <a:normAutofit/>
          </a:bodyPr>
          <a:lstStyle/>
          <a:p>
            <a:r>
              <a:rPr lang="sk-SK" dirty="0" err="1"/>
              <a:t>returns</a:t>
            </a:r>
            <a:r>
              <a:rPr lang="sk-SK" dirty="0"/>
              <a:t> a </a:t>
            </a:r>
            <a:r>
              <a:rPr lang="sk-SK" dirty="0" err="1"/>
              <a:t>Promise</a:t>
            </a:r>
            <a:r>
              <a:rPr lang="sk-SK" dirty="0"/>
              <a:t> 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pending</a:t>
            </a:r>
            <a:r>
              <a:rPr lang="sk-SK" b="1" dirty="0"/>
              <a:t> status </a:t>
            </a:r>
          </a:p>
          <a:p>
            <a:r>
              <a:rPr lang="sk-SK" dirty="0"/>
              <a:t>so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b="1" dirty="0" err="1"/>
              <a:t>chained</a:t>
            </a:r>
            <a:endParaRPr lang="sk-SK" b="1" dirty="0"/>
          </a:p>
          <a:p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chain</a:t>
            </a:r>
            <a:r>
              <a:rPr lang="sk-SK" dirty="0"/>
              <a:t> of </a:t>
            </a:r>
            <a:r>
              <a:rPr lang="sk-SK" b="1" dirty="0" err="1"/>
              <a:t>sync</a:t>
            </a:r>
            <a:r>
              <a:rPr lang="sk-SK" dirty="0"/>
              <a:t> and </a:t>
            </a:r>
            <a:r>
              <a:rPr lang="sk-SK" b="1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</a:t>
            </a:r>
            <a:r>
              <a:rPr lang="sk-SK" dirty="0" err="1"/>
              <a:t>mixed</a:t>
            </a:r>
            <a:endParaRPr lang="sk-SK" dirty="0"/>
          </a:p>
          <a:p>
            <a:r>
              <a:rPr lang="sk-SK" dirty="0"/>
              <a:t>as </a:t>
            </a:r>
            <a:r>
              <a:rPr lang="sk-SK" i="1" dirty="0" err="1"/>
              <a:t>arrows</a:t>
            </a:r>
            <a:r>
              <a:rPr lang="sk-SK" dirty="0"/>
              <a:t> or as </a:t>
            </a:r>
            <a:r>
              <a:rPr lang="sk-SK" i="1" dirty="0" err="1"/>
              <a:t>named</a:t>
            </a:r>
            <a:r>
              <a:rPr lang="sk-SK" i="1" dirty="0"/>
              <a:t> </a:t>
            </a:r>
            <a:r>
              <a:rPr lang="sk-SK" i="1" dirty="0" err="1"/>
              <a:t>functions</a:t>
            </a:r>
            <a:endParaRPr lang="sk-SK" i="1" dirty="0"/>
          </a:p>
          <a:p>
            <a:endParaRPr lang="sk-SK" b="1" dirty="0"/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7C47C-756A-D440-832F-C42A4664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637" y="1417421"/>
            <a:ext cx="5776181" cy="5167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FB5050-F186-0248-8CE6-5F2FC7409128}"/>
              </a:ext>
            </a:extLst>
          </p:cNvPr>
          <p:cNvSpPr/>
          <p:nvPr/>
        </p:nvSpPr>
        <p:spPr>
          <a:xfrm>
            <a:off x="838200" y="5715298"/>
            <a:ext cx="4774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k-SK" dirty="0"/>
          </a:p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/03-promises/02-promises-api/02-then-chaining.js</a:t>
            </a:r>
          </a:p>
        </p:txBody>
      </p:sp>
    </p:spTree>
    <p:extLst>
      <p:ext uri="{BB962C8B-B14F-4D97-AF65-F5344CB8AC3E}">
        <p14:creationId xmlns:p14="http://schemas.microsoft.com/office/powerpoint/2010/main" val="427785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8C26-32E6-9B47-9FC3-2E858AA2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b="1" i="1" dirty="0" err="1"/>
              <a:t>onFulfilled</a:t>
            </a:r>
            <a:r>
              <a:rPr lang="sk-SK" i="1" dirty="0"/>
              <a:t>)</a:t>
            </a:r>
            <a:r>
              <a:rPr lang="sk-SK" dirty="0"/>
              <a:t>; - </a:t>
            </a:r>
            <a:r>
              <a:rPr lang="sk-SK" dirty="0" err="1"/>
              <a:t>multiple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C0555-0C06-524C-9989-ED8E2564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sk-SK" b="1" i="1" dirty="0" err="1"/>
              <a:t>not</a:t>
            </a:r>
            <a:r>
              <a:rPr lang="sk-SK" b="1" i="1" dirty="0"/>
              <a:t> </a:t>
            </a:r>
            <a:r>
              <a:rPr lang="sk-SK" b="1" i="1" dirty="0" err="1"/>
              <a:t>chaining</a:t>
            </a:r>
            <a:r>
              <a:rPr lang="sk-SK" b="1" dirty="0"/>
              <a:t> </a:t>
            </a:r>
            <a:r>
              <a:rPr lang="sk-SK" dirty="0"/>
              <a:t>syntax, </a:t>
            </a:r>
            <a:r>
              <a:rPr lang="sk-SK" b="1" i="1" dirty="0" err="1"/>
              <a:t>naming</a:t>
            </a:r>
            <a:r>
              <a:rPr lang="sk-SK" b="1" i="1" dirty="0"/>
              <a:t> </a:t>
            </a:r>
            <a:r>
              <a:rPr lang="sk-SK" b="1" i="1" dirty="0" err="1"/>
              <a:t>promises</a:t>
            </a:r>
            <a:endParaRPr lang="sk-SK" b="1" i="1" dirty="0"/>
          </a:p>
          <a:p>
            <a:r>
              <a:rPr lang="sk-SK" b="1" dirty="0" err="1"/>
              <a:t>Multiple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added</a:t>
            </a:r>
            <a:r>
              <a:rPr lang="sk-SK" dirty="0"/>
              <a:t> by </a:t>
            </a:r>
            <a:r>
              <a:rPr lang="sk-SK" dirty="0" err="1"/>
              <a:t>calling</a:t>
            </a:r>
            <a:r>
              <a:rPr lang="sk-SK" dirty="0"/>
              <a:t> </a:t>
            </a:r>
            <a:r>
              <a:rPr lang="sk-SK" dirty="0" err="1"/>
              <a:t>then</a:t>
            </a:r>
            <a:r>
              <a:rPr lang="sk-SK" dirty="0"/>
              <a:t>() 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times</a:t>
            </a:r>
            <a:r>
              <a:rPr lang="sk-SK" dirty="0"/>
              <a:t>. </a:t>
            </a:r>
          </a:p>
          <a:p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executed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after</a:t>
            </a:r>
            <a:r>
              <a:rPr lang="sk-SK" dirty="0"/>
              <a:t> </a:t>
            </a:r>
            <a:r>
              <a:rPr lang="sk-SK" dirty="0" err="1"/>
              <a:t>another</a:t>
            </a:r>
            <a:r>
              <a:rPr lang="sk-SK" dirty="0"/>
              <a:t>, </a:t>
            </a:r>
            <a:r>
              <a:rPr lang="sk-SK" b="1" dirty="0"/>
              <a:t>in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order</a:t>
            </a:r>
            <a:r>
              <a:rPr lang="sk-SK" b="1" dirty="0"/>
              <a:t> </a:t>
            </a:r>
            <a:r>
              <a:rPr lang="sk-SK" dirty="0"/>
              <a:t>in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they</a:t>
            </a:r>
            <a:r>
              <a:rPr lang="sk-SK" dirty="0"/>
              <a:t> </a:t>
            </a:r>
            <a:r>
              <a:rPr lang="sk-SK" dirty="0" err="1"/>
              <a:t>were</a:t>
            </a:r>
            <a:r>
              <a:rPr lang="sk-SK" dirty="0"/>
              <a:t> </a:t>
            </a:r>
            <a:r>
              <a:rPr lang="sk-SK" dirty="0" err="1"/>
              <a:t>inserted</a:t>
            </a:r>
            <a:endParaRPr lang="sk-SK" dirty="0"/>
          </a:p>
          <a:p>
            <a:endParaRPr lang="sk-SK" dirty="0"/>
          </a:p>
          <a:p>
            <a:pPr marL="0" indent="0">
              <a:buNone/>
            </a:pP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more </a:t>
            </a:r>
            <a:r>
              <a:rPr lang="sk-SK" dirty="0" err="1"/>
              <a:t>declarative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  <a:p>
            <a:r>
              <a:rPr lang="sk-SK" dirty="0" err="1"/>
              <a:t>instead</a:t>
            </a:r>
            <a:r>
              <a:rPr lang="sk-SK" dirty="0"/>
              <a:t> of </a:t>
            </a:r>
            <a:r>
              <a:rPr lang="sk-SK" dirty="0" err="1"/>
              <a:t>when.then.then</a:t>
            </a:r>
            <a:r>
              <a:rPr lang="sk-SK" dirty="0"/>
              <a:t> (</a:t>
            </a:r>
            <a:r>
              <a:rPr lang="sk-SK" dirty="0" err="1"/>
              <a:t>procedural</a:t>
            </a:r>
            <a:r>
              <a:rPr lang="sk-SK" dirty="0"/>
              <a:t>),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have</a:t>
            </a:r>
            <a:endParaRPr lang="sk-SK" dirty="0"/>
          </a:p>
          <a:p>
            <a:r>
              <a:rPr lang="sk-SK" dirty="0" err="1"/>
              <a:t>when</a:t>
            </a:r>
            <a:r>
              <a:rPr lang="sk-SK" dirty="0"/>
              <a:t>, </a:t>
            </a:r>
            <a:r>
              <a:rPr lang="sk-SK" dirty="0" err="1"/>
              <a:t>then</a:t>
            </a:r>
            <a:r>
              <a:rPr lang="sk-SK" dirty="0"/>
              <a:t>, </a:t>
            </a:r>
            <a:r>
              <a:rPr lang="sk-SK" dirty="0" err="1"/>
              <a:t>when</a:t>
            </a:r>
            <a:r>
              <a:rPr lang="sk-SK" dirty="0"/>
              <a:t>,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style</a:t>
            </a:r>
            <a:r>
              <a:rPr lang="sk-SK" dirty="0"/>
              <a:t> – </a:t>
            </a:r>
            <a:r>
              <a:rPr lang="sk-SK" dirty="0" err="1"/>
              <a:t>remember</a:t>
            </a:r>
            <a:r>
              <a:rPr lang="sk-SK" dirty="0"/>
              <a:t> </a:t>
            </a:r>
            <a:r>
              <a:rPr lang="sk-SK" dirty="0" err="1"/>
              <a:t>async.js</a:t>
            </a:r>
            <a:r>
              <a:rPr lang="sk-SK" dirty="0"/>
              <a:t> and auto </a:t>
            </a:r>
            <a:r>
              <a:rPr lang="sk-SK" dirty="0" err="1"/>
              <a:t>sample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52937F-289B-4249-8C3F-B54EC7516B39}"/>
              </a:ext>
            </a:extLst>
          </p:cNvPr>
          <p:cNvGrpSpPr/>
          <p:nvPr/>
        </p:nvGrpSpPr>
        <p:grpSpPr>
          <a:xfrm>
            <a:off x="6267715" y="1510146"/>
            <a:ext cx="5605629" cy="5126181"/>
            <a:chOff x="6489389" y="180110"/>
            <a:chExt cx="6881963" cy="5996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419059-394D-0946-A670-36963CEA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389" y="180110"/>
              <a:ext cx="6881963" cy="5996854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AFA9F0-9AD1-B947-838A-364DD3DCE388}"/>
                </a:ext>
              </a:extLst>
            </p:cNvPr>
            <p:cNvCxnSpPr>
              <a:cxnSpLocks/>
            </p:cNvCxnSpPr>
            <p:nvPr/>
          </p:nvCxnSpPr>
          <p:spPr>
            <a:xfrm>
              <a:off x="7723909" y="942110"/>
              <a:ext cx="139238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674B13-C46A-D14A-BBCD-48B4861F23A2}"/>
                </a:ext>
              </a:extLst>
            </p:cNvPr>
            <p:cNvCxnSpPr>
              <a:cxnSpLocks/>
            </p:cNvCxnSpPr>
            <p:nvPr/>
          </p:nvCxnSpPr>
          <p:spPr>
            <a:xfrm>
              <a:off x="7027718" y="1925783"/>
              <a:ext cx="139238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67FB211-8853-8749-A051-D548429FC8B5}"/>
                </a:ext>
              </a:extLst>
            </p:cNvPr>
            <p:cNvCxnSpPr>
              <a:cxnSpLocks/>
            </p:cNvCxnSpPr>
            <p:nvPr/>
          </p:nvCxnSpPr>
          <p:spPr>
            <a:xfrm>
              <a:off x="7027718" y="2175165"/>
              <a:ext cx="139238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4CEEE67-C077-464E-ADC4-37CF8303DE88}"/>
              </a:ext>
            </a:extLst>
          </p:cNvPr>
          <p:cNvSpPr/>
          <p:nvPr/>
        </p:nvSpPr>
        <p:spPr>
          <a:xfrm>
            <a:off x="838200" y="6034173"/>
            <a:ext cx="54857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/03-promises/02-promises-api/03-then-multiple.js</a:t>
            </a:r>
          </a:p>
        </p:txBody>
      </p:sp>
    </p:spTree>
    <p:extLst>
      <p:ext uri="{BB962C8B-B14F-4D97-AF65-F5344CB8AC3E}">
        <p14:creationId xmlns:p14="http://schemas.microsoft.com/office/powerpoint/2010/main" val="269161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0F3897-88D8-2745-8EC4-400A635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history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F076AE-0F25-F942-887D-C30DDAC9C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236" y="1839479"/>
            <a:ext cx="6601692" cy="4351338"/>
          </a:xfrm>
        </p:spPr>
        <p:txBody>
          <a:bodyPr>
            <a:normAutofit/>
          </a:bodyPr>
          <a:lstStyle/>
          <a:p>
            <a:r>
              <a:rPr lang="sk-SK" dirty="0" err="1"/>
              <a:t>Implemented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 ES 2015 </a:t>
            </a:r>
          </a:p>
          <a:p>
            <a:pPr lvl="1"/>
            <a:r>
              <a:rPr lang="sk-SK" dirty="0"/>
              <a:t>koncept z 		1976</a:t>
            </a:r>
          </a:p>
          <a:p>
            <a:pPr lvl="1"/>
            <a:r>
              <a:rPr lang="sk-SK" dirty="0"/>
              <a:t> </a:t>
            </a:r>
            <a:r>
              <a:rPr lang="sk-SK" b="1" dirty="0" err="1"/>
              <a:t>jQuery</a:t>
            </a:r>
            <a:r>
              <a:rPr lang="sk-SK" dirty="0"/>
              <a:t> </a:t>
            </a:r>
            <a:r>
              <a:rPr lang="sk-SK" dirty="0" err="1"/>
              <a:t>Deferred</a:t>
            </a:r>
            <a:r>
              <a:rPr lang="sk-SK" dirty="0"/>
              <a:t> 	2011</a:t>
            </a:r>
          </a:p>
          <a:p>
            <a:pPr lvl="1"/>
            <a:r>
              <a:rPr lang="sk-SK" dirty="0" err="1"/>
              <a:t>dojo</a:t>
            </a:r>
            <a:r>
              <a:rPr lang="sk-SK" dirty="0"/>
              <a:t> </a:t>
            </a:r>
            <a:r>
              <a:rPr lang="sk-SK" dirty="0" err="1"/>
              <a:t>toolkit</a:t>
            </a:r>
            <a:r>
              <a:rPr lang="sk-SK" dirty="0"/>
              <a:t> 		2012</a:t>
            </a:r>
          </a:p>
          <a:p>
            <a:pPr lvl="1"/>
            <a:r>
              <a:rPr lang="sk-SK" dirty="0"/>
              <a:t>$q 			????</a:t>
            </a:r>
          </a:p>
          <a:p>
            <a:pPr lvl="1"/>
            <a:r>
              <a:rPr lang="sk-SK" dirty="0" err="1"/>
              <a:t>bluebird</a:t>
            </a:r>
            <a:r>
              <a:rPr lang="sk-SK"/>
              <a:t> </a:t>
            </a:r>
            <a:r>
              <a:rPr lang="sk-SK" dirty="0"/>
              <a:t>	</a:t>
            </a:r>
            <a:r>
              <a:rPr lang="sk-SK"/>
              <a:t>		2013</a:t>
            </a:r>
            <a:endParaRPr lang="sk-SK" dirty="0"/>
          </a:p>
          <a:p>
            <a:pPr lvl="1"/>
            <a:r>
              <a:rPr lang="sk-SK" dirty="0"/>
              <a:t>...</a:t>
            </a:r>
          </a:p>
          <a:p>
            <a:r>
              <a:rPr lang="sk-SK" i="1" dirty="0"/>
              <a:t>„</a:t>
            </a:r>
            <a:r>
              <a:rPr lang="sk-SK" i="1" dirty="0" err="1"/>
              <a:t>standardized</a:t>
            </a:r>
            <a:r>
              <a:rPr lang="sk-SK" i="1" dirty="0"/>
              <a:t>“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 ES 2015</a:t>
            </a:r>
          </a:p>
          <a:p>
            <a:pPr lvl="1"/>
            <a:r>
              <a:rPr lang="sk-SK" dirty="0">
                <a:hlinkClick r:id="rId2"/>
              </a:rPr>
              <a:t>http://wiki.</a:t>
            </a:r>
            <a:r>
              <a:rPr lang="sk-SK" b="1" dirty="0">
                <a:hlinkClick r:id="rId2"/>
              </a:rPr>
              <a:t>commonjs</a:t>
            </a:r>
            <a:r>
              <a:rPr lang="sk-SK" dirty="0">
                <a:hlinkClick r:id="rId2"/>
              </a:rPr>
              <a:t>.org/wiki/Promises</a:t>
            </a:r>
            <a:endParaRPr lang="sk-SK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27FA14-9C5A-F448-BBF8-A3D567345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09" y="1265565"/>
            <a:ext cx="4740186" cy="26138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2D68FE-862F-194C-86A9-4F0889A4F7C5}"/>
              </a:ext>
            </a:extLst>
          </p:cNvPr>
          <p:cNvSpPr/>
          <p:nvPr/>
        </p:nvSpPr>
        <p:spPr>
          <a:xfrm>
            <a:off x="7038109" y="4272677"/>
            <a:ext cx="51538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b="1" dirty="0" err="1"/>
              <a:t>CommonJS</a:t>
            </a:r>
            <a:r>
              <a:rPr lang="sk-SK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4" tooltip="Promises/A"/>
              </a:rPr>
              <a:t>Promises/A</a:t>
            </a:r>
            <a:r>
              <a:rPr lang="sk-SK" dirty="0"/>
              <a:t> by </a:t>
            </a:r>
            <a:r>
              <a:rPr lang="sk-SK" dirty="0" err="1"/>
              <a:t>Kris</a:t>
            </a:r>
            <a:r>
              <a:rPr lang="sk-SK" dirty="0"/>
              <a:t> </a:t>
            </a:r>
            <a:r>
              <a:rPr lang="sk-SK" dirty="0" err="1"/>
              <a:t>Zyp</a:t>
            </a:r>
            <a:r>
              <a:rPr lang="sk-SK" dirty="0"/>
              <a:t> — "</a:t>
            </a:r>
            <a:r>
              <a:rPr lang="sk-SK" dirty="0" err="1"/>
              <a:t>Thenables</a:t>
            </a:r>
            <a:r>
              <a:rPr lang="sk-SK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5" tooltip="Promises/B"/>
              </a:rPr>
              <a:t>Promises/B</a:t>
            </a:r>
            <a:r>
              <a:rPr lang="sk-SK" dirty="0"/>
              <a:t> by </a:t>
            </a:r>
            <a:r>
              <a:rPr lang="sk-SK" dirty="0" err="1"/>
              <a:t>Kris</a:t>
            </a:r>
            <a:r>
              <a:rPr lang="sk-SK" dirty="0"/>
              <a:t> </a:t>
            </a:r>
            <a:r>
              <a:rPr lang="sk-SK" dirty="0" err="1"/>
              <a:t>Kowal</a:t>
            </a:r>
            <a:r>
              <a:rPr lang="sk-SK" dirty="0"/>
              <a:t> — </a:t>
            </a:r>
            <a:r>
              <a:rPr lang="sk-SK" dirty="0" err="1"/>
              <a:t>Opaque</a:t>
            </a:r>
            <a:r>
              <a:rPr lang="sk-SK" dirty="0"/>
              <a:t> Q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6" tooltip="Promises/KISS"/>
              </a:rPr>
              <a:t>Promises/KISS</a:t>
            </a:r>
            <a:r>
              <a:rPr lang="sk-SK" dirty="0"/>
              <a:t> by AJ </a:t>
            </a:r>
            <a:r>
              <a:rPr lang="sk-SK" dirty="0" err="1"/>
              <a:t>ONeal</a:t>
            </a:r>
            <a:endParaRPr lang="sk-S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 err="1"/>
              <a:t>Promises</a:t>
            </a:r>
            <a:r>
              <a:rPr lang="sk-SK" dirty="0"/>
              <a:t>/C has </a:t>
            </a:r>
            <a:r>
              <a:rPr lang="sk-SK" dirty="0" err="1"/>
              <a:t>been</a:t>
            </a:r>
            <a:r>
              <a:rPr lang="sk-SK" dirty="0"/>
              <a:t> </a:t>
            </a:r>
            <a:r>
              <a:rPr lang="sk-SK" dirty="0" err="1"/>
              <a:t>redacted</a:t>
            </a:r>
            <a:endParaRPr lang="sk-S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hlinkClick r:id="rId7" tooltip="Promises/D"/>
              </a:rPr>
              <a:t>Promises/D</a:t>
            </a:r>
            <a:r>
              <a:rPr lang="sk-SK" dirty="0"/>
              <a:t> by </a:t>
            </a:r>
            <a:r>
              <a:rPr lang="sk-SK" dirty="0" err="1"/>
              <a:t>Kris</a:t>
            </a:r>
            <a:r>
              <a:rPr lang="sk-SK" dirty="0"/>
              <a:t> </a:t>
            </a:r>
            <a:r>
              <a:rPr lang="sk-SK" dirty="0" err="1"/>
              <a:t>Kowal</a:t>
            </a:r>
            <a:r>
              <a:rPr lang="sk-SK" dirty="0"/>
              <a:t> — "</a:t>
            </a:r>
            <a:r>
              <a:rPr lang="sk-SK" dirty="0" err="1"/>
              <a:t>Promise-sendables</a:t>
            </a:r>
            <a:r>
              <a:rPr lang="sk-SK" dirty="0"/>
              <a:t>",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interoperable</a:t>
            </a:r>
            <a:r>
              <a:rPr lang="sk-SK" dirty="0"/>
              <a:t> </a:t>
            </a:r>
            <a:r>
              <a:rPr lang="sk-SK" dirty="0" err="1"/>
              <a:t>instances</a:t>
            </a:r>
            <a:r>
              <a:rPr lang="sk-SK" dirty="0"/>
              <a:t> of </a:t>
            </a:r>
            <a:r>
              <a:rPr lang="sk-SK" dirty="0">
                <a:hlinkClick r:id="rId5" tooltip="Promises/B"/>
              </a:rPr>
              <a:t>Promises/B</a:t>
            </a:r>
            <a:r>
              <a:rPr lang="sk-SK" dirty="0"/>
              <a:t>.</a:t>
            </a:r>
          </a:p>
          <a:p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111795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8510-3E8C-214C-8DEC-E9089B49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array</a:t>
            </a:r>
            <a:r>
              <a:rPr lang="sk-SK" dirty="0"/>
              <a:t> of </a:t>
            </a:r>
            <a:r>
              <a:rPr lang="sk-SK" dirty="0" err="1"/>
              <a:t>promises</a:t>
            </a:r>
            <a:br>
              <a:rPr lang="sk-SK" dirty="0"/>
            </a:br>
            <a:r>
              <a:rPr lang="sk-SK" dirty="0" err="1"/>
              <a:t>Promise.all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3283F-223C-194F-9EDC-1C3C03011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86745" cy="4351338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[].</a:t>
            </a:r>
            <a:r>
              <a:rPr lang="sk-SK" dirty="0" err="1"/>
              <a:t>map</a:t>
            </a:r>
            <a:r>
              <a:rPr lang="sk-SK" dirty="0"/>
              <a:t>(</a:t>
            </a:r>
            <a:r>
              <a:rPr lang="sk-SK" dirty="0" err="1"/>
              <a:t>async</a:t>
            </a:r>
            <a:r>
              <a:rPr lang="sk-SK" dirty="0"/>
              <a:t>) -&gt; [] of </a:t>
            </a:r>
            <a:r>
              <a:rPr lang="sk-SK" dirty="0" err="1"/>
              <a:t>Promises</a:t>
            </a:r>
            <a:endParaRPr lang="sk-SK" dirty="0"/>
          </a:p>
          <a:p>
            <a:pPr lvl="1"/>
            <a:r>
              <a:rPr lang="sk-SK" dirty="0" err="1"/>
              <a:t>ls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endParaRPr lang="sk-SK" dirty="0"/>
          </a:p>
          <a:p>
            <a:r>
              <a:rPr lang="sk-SK" dirty="0" err="1"/>
              <a:t>how</a:t>
            </a:r>
            <a:r>
              <a:rPr lang="sk-SK" dirty="0"/>
              <a:t> to </a:t>
            </a:r>
            <a:r>
              <a:rPr lang="sk-SK" dirty="0" err="1"/>
              <a:t>wait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: </a:t>
            </a:r>
            <a:r>
              <a:rPr lang="sk-SK" dirty="0" err="1"/>
              <a:t>Promise.all</a:t>
            </a:r>
            <a:endParaRPr lang="sk-SK" dirty="0"/>
          </a:p>
          <a:p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[] of </a:t>
            </a:r>
            <a:r>
              <a:rPr lang="sk-SK" dirty="0" err="1"/>
              <a:t>values</a:t>
            </a:r>
            <a:endParaRPr lang="sk-SK" dirty="0"/>
          </a:p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Promise.all</a:t>
            </a:r>
            <a:r>
              <a:rPr lang="sk-SK" b="1" dirty="0"/>
              <a:t>(</a:t>
            </a:r>
            <a:r>
              <a:rPr lang="sk-SK" b="1" i="1" dirty="0" err="1"/>
              <a:t>iterable</a:t>
            </a:r>
            <a:r>
              <a:rPr lang="sk-SK" b="1" dirty="0"/>
              <a:t>)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a single </a:t>
            </a:r>
            <a:r>
              <a:rPr lang="sk-SK" dirty="0">
                <a:hlinkClick r:id="rId3" tooltip="The Promise object represents the eventual completion (or failure) of an asynchronous operation, and its resulting value."/>
              </a:rPr>
              <a:t>Promise</a:t>
            </a:r>
            <a:r>
              <a:rPr lang="sk-SK" dirty="0"/>
              <a:t> 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resolves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i="1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or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i="1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contains</a:t>
            </a:r>
            <a:r>
              <a:rPr lang="sk-SK" dirty="0"/>
              <a:t> no </a:t>
            </a:r>
            <a:r>
              <a:rPr lang="sk-SK" dirty="0" err="1"/>
              <a:t>promises</a:t>
            </a:r>
            <a:r>
              <a:rPr lang="sk-SK" dirty="0"/>
              <a:t>.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rejects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reason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rejects</a:t>
            </a:r>
            <a:r>
              <a:rPr lang="sk-SK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C066A-3184-0A42-A6B7-6EA839401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872" y="747928"/>
            <a:ext cx="6116973" cy="53621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5B5FF3-45DC-824C-BB08-7DC6F87BED92}"/>
              </a:ext>
            </a:extLst>
          </p:cNvPr>
          <p:cNvCxnSpPr>
            <a:cxnSpLocks/>
          </p:cNvCxnSpPr>
          <p:nvPr/>
        </p:nvCxnSpPr>
        <p:spPr>
          <a:xfrm>
            <a:off x="7793180" y="1635268"/>
            <a:ext cx="139238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A64BD2-E530-AA4D-9EDD-F3DD6F22318E}"/>
              </a:ext>
            </a:extLst>
          </p:cNvPr>
          <p:cNvCxnSpPr>
            <a:cxnSpLocks/>
          </p:cNvCxnSpPr>
          <p:nvPr/>
        </p:nvCxnSpPr>
        <p:spPr>
          <a:xfrm>
            <a:off x="7793180" y="1811770"/>
            <a:ext cx="1960420" cy="1385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9535594-BCE1-DF43-8BF5-123F7CB09DDF}"/>
              </a:ext>
            </a:extLst>
          </p:cNvPr>
          <p:cNvSpPr/>
          <p:nvPr/>
        </p:nvSpPr>
        <p:spPr>
          <a:xfrm>
            <a:off x="866384" y="6169708"/>
            <a:ext cx="4786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/03-promises/02-promises-api/04-array-of-promises.js</a:t>
            </a:r>
          </a:p>
        </p:txBody>
      </p:sp>
    </p:spTree>
    <p:extLst>
      <p:ext uri="{BB962C8B-B14F-4D97-AF65-F5344CB8AC3E}">
        <p14:creationId xmlns:p14="http://schemas.microsoft.com/office/powerpoint/2010/main" val="218526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A993-FAF9-EA4D-B03D-13140082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i="1" dirty="0" err="1"/>
              <a:t>onFulfilled</a:t>
            </a:r>
            <a:r>
              <a:rPr lang="sk-SK" b="1" i="1" dirty="0"/>
              <a:t>, </a:t>
            </a:r>
            <a:r>
              <a:rPr lang="sk-SK" b="1" i="1" dirty="0" err="1">
                <a:solidFill>
                  <a:srgbClr val="00B050"/>
                </a:solidFill>
              </a:rPr>
              <a:t>onRejected</a:t>
            </a:r>
            <a:r>
              <a:rPr lang="sk-SK" i="1" dirty="0"/>
              <a:t>)</a:t>
            </a:r>
            <a:r>
              <a:rPr lang="sk-SK" dirty="0"/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6C08-7C8E-AA48-AA02-118BB09A6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1836" cy="4351338"/>
          </a:xfrm>
        </p:spPr>
        <p:txBody>
          <a:bodyPr>
            <a:normAutofit fontScale="92500"/>
          </a:bodyPr>
          <a:lstStyle/>
          <a:p>
            <a:r>
              <a:rPr lang="sk-SK" dirty="0" err="1"/>
              <a:t>onRejected</a:t>
            </a:r>
            <a:r>
              <a:rPr lang="sk-SK" dirty="0"/>
              <a:t> – 2nd parameter of </a:t>
            </a:r>
            <a:r>
              <a:rPr lang="sk-SK" dirty="0" err="1"/>
              <a:t>then</a:t>
            </a:r>
            <a:endParaRPr lang="sk-SK" dirty="0"/>
          </a:p>
          <a:p>
            <a:r>
              <a:rPr lang="sk-SK" dirty="0"/>
              <a:t>a </a:t>
            </a:r>
            <a:r>
              <a:rPr lang="sk-SK" dirty="0" err="1"/>
              <a:t>function</a:t>
            </a:r>
            <a:r>
              <a:rPr lang="sk-SK" dirty="0"/>
              <a:t> 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rejected</a:t>
            </a:r>
            <a:r>
              <a:rPr lang="sk-SK" dirty="0"/>
              <a:t>.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has </a:t>
            </a:r>
            <a:r>
              <a:rPr lang="sk-SK" dirty="0" err="1"/>
              <a:t>one</a:t>
            </a:r>
            <a:r>
              <a:rPr lang="sk-SK" dirty="0"/>
              <a:t> argument,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rejection</a:t>
            </a:r>
            <a:r>
              <a:rPr lang="sk-SK" b="1" dirty="0"/>
              <a:t> </a:t>
            </a:r>
            <a:r>
              <a:rPr lang="sk-SK" b="1" dirty="0" err="1"/>
              <a:t>reason</a:t>
            </a:r>
            <a:r>
              <a:rPr lang="sk-SK" dirty="0"/>
              <a:t>. </a:t>
            </a:r>
          </a:p>
          <a:p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a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internally</a:t>
            </a:r>
            <a:r>
              <a:rPr lang="sk-SK" dirty="0"/>
              <a:t> </a:t>
            </a:r>
            <a:r>
              <a:rPr lang="sk-SK" dirty="0" err="1"/>
              <a:t>replaced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 “</a:t>
            </a:r>
            <a:r>
              <a:rPr lang="sk-SK" dirty="0" err="1"/>
              <a:t>thrower</a:t>
            </a:r>
            <a:r>
              <a:rPr lang="sk-SK" dirty="0"/>
              <a:t>" </a:t>
            </a:r>
            <a:r>
              <a:rPr lang="sk-SK" dirty="0" err="1"/>
              <a:t>function</a:t>
            </a:r>
            <a:r>
              <a:rPr lang="sk-SK" dirty="0"/>
              <a:t> (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throws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received</a:t>
            </a:r>
            <a:r>
              <a:rPr lang="sk-SK" dirty="0"/>
              <a:t> as argument).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50BBF-ECA4-8A4C-B445-211ABCEC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86" y="1542329"/>
            <a:ext cx="6818709" cy="50752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A5A0DA-6305-0B4E-BD76-5A0021039D24}"/>
              </a:ext>
            </a:extLst>
          </p:cNvPr>
          <p:cNvCxnSpPr>
            <a:cxnSpLocks/>
          </p:cNvCxnSpPr>
          <p:nvPr/>
        </p:nvCxnSpPr>
        <p:spPr>
          <a:xfrm>
            <a:off x="6221296" y="2938451"/>
            <a:ext cx="113415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92D4D8-42D6-BF4D-AA70-D9B69BBE426E}"/>
              </a:ext>
            </a:extLst>
          </p:cNvPr>
          <p:cNvCxnSpPr>
            <a:cxnSpLocks/>
          </p:cNvCxnSpPr>
          <p:nvPr/>
        </p:nvCxnSpPr>
        <p:spPr>
          <a:xfrm>
            <a:off x="6650787" y="5459978"/>
            <a:ext cx="368470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4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A993-FAF9-EA4D-B03D-13140082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i="1" dirty="0" err="1"/>
              <a:t>promise.</a:t>
            </a:r>
            <a:r>
              <a:rPr lang="sk-SK" b="1" i="1" dirty="0" err="1"/>
              <a:t>then</a:t>
            </a:r>
            <a:r>
              <a:rPr lang="sk-SK" i="1" dirty="0"/>
              <a:t>(</a:t>
            </a:r>
            <a:r>
              <a:rPr lang="sk-SK" i="1" dirty="0" err="1"/>
              <a:t>onFulfilled</a:t>
            </a:r>
            <a:r>
              <a:rPr lang="sk-SK" b="1" i="1" dirty="0"/>
              <a:t>, </a:t>
            </a:r>
            <a:r>
              <a:rPr lang="sk-SK" i="1" dirty="0" err="1"/>
              <a:t>onRejected</a:t>
            </a:r>
            <a:r>
              <a:rPr lang="sk-SK" i="1" dirty="0"/>
              <a:t>)</a:t>
            </a:r>
            <a:r>
              <a:rPr lang="sk-SK" dirty="0"/>
              <a:t>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6C08-7C8E-AA48-AA02-118BB09A6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1836" cy="2025939"/>
          </a:xfrm>
        </p:spPr>
        <p:txBody>
          <a:bodyPr>
            <a:normAutofit fontScale="92500" lnSpcReduction="20000"/>
          </a:bodyPr>
          <a:lstStyle/>
          <a:p>
            <a:r>
              <a:rPr lang="sk-SK" dirty="0"/>
              <a:t>on </a:t>
            </a:r>
            <a:r>
              <a:rPr lang="sk-SK" dirty="0" err="1"/>
              <a:t>fulfilled</a:t>
            </a:r>
            <a:r>
              <a:rPr lang="sk-SK" dirty="0"/>
              <a:t> on </a:t>
            </a:r>
            <a:r>
              <a:rPr lang="sk-SK" dirty="0" err="1"/>
              <a:t>rejected</a:t>
            </a:r>
            <a:r>
              <a:rPr lang="sk-SK" dirty="0"/>
              <a:t>, </a:t>
            </a:r>
            <a:r>
              <a:rPr lang="sk-SK" dirty="0" err="1"/>
              <a:t>same</a:t>
            </a:r>
            <a:r>
              <a:rPr lang="sk-SK" dirty="0"/>
              <a:t> </a:t>
            </a:r>
            <a:r>
              <a:rPr lang="sk-SK" dirty="0" err="1"/>
              <a:t>rules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values</a:t>
            </a:r>
            <a:r>
              <a:rPr lang="sk-SK" dirty="0"/>
              <a:t> </a:t>
            </a:r>
            <a:r>
              <a:rPr lang="sk-SK" dirty="0" err="1"/>
              <a:t>apply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both</a:t>
            </a:r>
            <a:endParaRPr lang="sk-SK" dirty="0"/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</a:t>
            </a:r>
            <a:r>
              <a:rPr lang="sk-SK" dirty="0" err="1"/>
              <a:t>understand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to </a:t>
            </a:r>
            <a:r>
              <a:rPr lang="sk-SK" dirty="0" err="1"/>
              <a:t>understand</a:t>
            </a:r>
            <a:r>
              <a:rPr lang="sk-SK" dirty="0"/>
              <a:t> </a:t>
            </a:r>
            <a:r>
              <a:rPr lang="sk-SK" dirty="0" err="1"/>
              <a:t>chaining</a:t>
            </a:r>
            <a:r>
              <a:rPr lang="sk-SK" dirty="0"/>
              <a:t> and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74288-BC1D-E043-B30E-33E20E46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448" y="1417638"/>
            <a:ext cx="5658098" cy="5343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339C0-7CFC-7D47-AB5D-CBC4231E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098"/>
            <a:ext cx="4871017" cy="27745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56FC7E-AA7F-2942-A904-C0A8B504D5E2}"/>
                  </a:ext>
                </a:extLst>
              </p14:cNvPr>
              <p14:cNvContentPartPr/>
              <p14:nvPr/>
            </p14:nvContentPartPr>
            <p14:xfrm>
              <a:off x="6523063" y="1977679"/>
              <a:ext cx="3111120" cy="91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56FC7E-AA7F-2942-A904-C0A8B504D5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4063" y="1968679"/>
                <a:ext cx="312876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8D1FC8-3E46-C74D-AEEF-93AF198CB451}"/>
                  </a:ext>
                </a:extLst>
              </p14:cNvPr>
              <p14:cNvContentPartPr/>
              <p14:nvPr/>
            </p14:nvContentPartPr>
            <p14:xfrm>
              <a:off x="7124623" y="1962199"/>
              <a:ext cx="3474000" cy="932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8D1FC8-3E46-C74D-AEEF-93AF198CB4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5983" y="1953199"/>
                <a:ext cx="349164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1D3D8D-7217-E94A-9B5E-E5FFC91ACDA6}"/>
                  </a:ext>
                </a:extLst>
              </p14:cNvPr>
              <p14:cNvContentPartPr/>
              <p14:nvPr/>
            </p14:nvContentPartPr>
            <p14:xfrm>
              <a:off x="7635103" y="2642599"/>
              <a:ext cx="829080" cy="32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1D3D8D-7217-E94A-9B5E-E5FFC91ACD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26103" y="2633599"/>
                <a:ext cx="846720" cy="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773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4DC604-CF4A-BD44-99EB-18A99A514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8" y="2191407"/>
            <a:ext cx="10817772" cy="4083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63660-1C88-754E-B1EC-AAED2B52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endParaRPr lang="sk-S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91DAA9-9C3F-1E42-BA09-8EC5F853B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7592" y="2806262"/>
            <a:ext cx="5136208" cy="312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001FFF-1805-544E-91A0-A9BF9581D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28" y="2367529"/>
            <a:ext cx="4265448" cy="3563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0A1309-0694-5744-8F91-03135F4BE1B4}"/>
              </a:ext>
            </a:extLst>
          </p:cNvPr>
          <p:cNvSpPr/>
          <p:nvPr/>
        </p:nvSpPr>
        <p:spPr>
          <a:xfrm>
            <a:off x="5320707" y="2945170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2A4B62-9BEB-2543-B161-152ACF2A713E}"/>
              </a:ext>
            </a:extLst>
          </p:cNvPr>
          <p:cNvCxnSpPr>
            <a:cxnSpLocks/>
          </p:cNvCxnSpPr>
          <p:nvPr/>
        </p:nvCxnSpPr>
        <p:spPr>
          <a:xfrm>
            <a:off x="3499945" y="3124025"/>
            <a:ext cx="1757331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46744DC-716E-4340-A286-056BB414D291}"/>
              </a:ext>
            </a:extLst>
          </p:cNvPr>
          <p:cNvSpPr/>
          <p:nvPr/>
        </p:nvSpPr>
        <p:spPr>
          <a:xfrm>
            <a:off x="5320707" y="35718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19A486-78A1-A541-98A4-0711E8894DF0}"/>
              </a:ext>
            </a:extLst>
          </p:cNvPr>
          <p:cNvCxnSpPr>
            <a:cxnSpLocks/>
          </p:cNvCxnSpPr>
          <p:nvPr/>
        </p:nvCxnSpPr>
        <p:spPr>
          <a:xfrm>
            <a:off x="4538819" y="3750662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C1147-BA21-094B-8149-BB5100EBB59E}"/>
              </a:ext>
            </a:extLst>
          </p:cNvPr>
          <p:cNvSpPr/>
          <p:nvPr/>
        </p:nvSpPr>
        <p:spPr>
          <a:xfrm>
            <a:off x="5320707" y="420809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D51631-4790-B34A-8319-9AB895BB86D5}"/>
              </a:ext>
            </a:extLst>
          </p:cNvPr>
          <p:cNvCxnSpPr>
            <a:cxnSpLocks/>
          </p:cNvCxnSpPr>
          <p:nvPr/>
        </p:nvCxnSpPr>
        <p:spPr>
          <a:xfrm>
            <a:off x="4538819" y="4386952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08E4C7-8922-5F4F-A037-E930A6A6F677}"/>
              </a:ext>
            </a:extLst>
          </p:cNvPr>
          <p:cNvSpPr/>
          <p:nvPr/>
        </p:nvSpPr>
        <p:spPr>
          <a:xfrm>
            <a:off x="5320707" y="4841879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D26CCA-A7C7-2246-AAA4-6C87443FFC61}"/>
              </a:ext>
            </a:extLst>
          </p:cNvPr>
          <p:cNvCxnSpPr>
            <a:cxnSpLocks/>
          </p:cNvCxnSpPr>
          <p:nvPr/>
        </p:nvCxnSpPr>
        <p:spPr>
          <a:xfrm>
            <a:off x="4538819" y="5020734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B8C65E8-B18F-1944-B208-C73FF41622C9}"/>
              </a:ext>
            </a:extLst>
          </p:cNvPr>
          <p:cNvSpPr/>
          <p:nvPr/>
        </p:nvSpPr>
        <p:spPr>
          <a:xfrm>
            <a:off x="5320707" y="548407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2D3F7F-C349-E945-B69B-F93889C48CD1}"/>
              </a:ext>
            </a:extLst>
          </p:cNvPr>
          <p:cNvCxnSpPr>
            <a:cxnSpLocks/>
          </p:cNvCxnSpPr>
          <p:nvPr/>
        </p:nvCxnSpPr>
        <p:spPr>
          <a:xfrm>
            <a:off x="4538819" y="566292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6A3EE8F-3F81-1143-9A5F-918015E65865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1547996" y="1683935"/>
            <a:ext cx="3321809" cy="4998906"/>
          </a:xfrm>
          <a:prstGeom prst="bentConnector4">
            <a:avLst>
              <a:gd name="adj1" fmla="val -6882"/>
              <a:gd name="adj2" fmla="val 108122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2C13C5-5ABB-2F41-AC80-F90E34843C0B}"/>
              </a:ext>
            </a:extLst>
          </p:cNvPr>
          <p:cNvCxnSpPr/>
          <p:nvPr/>
        </p:nvCxnSpPr>
        <p:spPr>
          <a:xfrm>
            <a:off x="6309032" y="1502997"/>
            <a:ext cx="0" cy="513588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8FD7E9-A865-034B-A9F7-DAE3DDBE46E6}"/>
              </a:ext>
            </a:extLst>
          </p:cNvPr>
          <p:cNvSpPr txBox="1"/>
          <p:nvPr/>
        </p:nvSpPr>
        <p:spPr>
          <a:xfrm>
            <a:off x="838200" y="1502997"/>
            <a:ext cx="186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A) Zápis ako </a:t>
            </a:r>
            <a:r>
              <a:rPr lang="sk-SK" dirty="0" err="1"/>
              <a:t>chain</a:t>
            </a:r>
            <a:endParaRPr lang="sk-SK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2EF067-A121-644F-93DD-5621AFF8D862}"/>
              </a:ext>
            </a:extLst>
          </p:cNvPr>
          <p:cNvSpPr txBox="1"/>
          <p:nvPr/>
        </p:nvSpPr>
        <p:spPr>
          <a:xfrm>
            <a:off x="6400473" y="1532525"/>
            <a:ext cx="225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B) Zápis ako sekvencia</a:t>
            </a:r>
          </a:p>
        </p:txBody>
      </p:sp>
    </p:spTree>
    <p:extLst>
      <p:ext uri="{BB962C8B-B14F-4D97-AF65-F5344CB8AC3E}">
        <p14:creationId xmlns:p14="http://schemas.microsoft.com/office/powerpoint/2010/main" val="1369831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54">
            <a:extLst>
              <a:ext uri="{FF2B5EF4-FFF2-40B4-BE49-F238E27FC236}">
                <a16:creationId xmlns:a16="http://schemas.microsoft.com/office/drawing/2014/main" id="{82304E04-8ABD-324B-8AD3-1156E601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" y="1690688"/>
            <a:ext cx="5346700" cy="374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BA70E-0172-654F-B8A3-35324492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Chaining</a:t>
            </a:r>
            <a:r>
              <a:rPr lang="sk-SK" dirty="0"/>
              <a:t> </a:t>
            </a:r>
            <a:r>
              <a:rPr lang="sk-SK" dirty="0" err="1"/>
              <a:t>scenarios</a:t>
            </a:r>
            <a:endParaRPr lang="sk-S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DF65C-5FA9-154C-8462-BC9C02662052}"/>
              </a:ext>
            </a:extLst>
          </p:cNvPr>
          <p:cNvSpPr/>
          <p:nvPr/>
        </p:nvSpPr>
        <p:spPr>
          <a:xfrm>
            <a:off x="7707803" y="2425153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09A06C-3482-ED4B-BD69-190273223774}"/>
              </a:ext>
            </a:extLst>
          </p:cNvPr>
          <p:cNvSpPr/>
          <p:nvPr/>
        </p:nvSpPr>
        <p:spPr>
          <a:xfrm>
            <a:off x="8600059" y="2425153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99AE59-8865-FD41-8A79-5104B54B7C9C}"/>
              </a:ext>
            </a:extLst>
          </p:cNvPr>
          <p:cNvSpPr/>
          <p:nvPr/>
        </p:nvSpPr>
        <p:spPr>
          <a:xfrm>
            <a:off x="3124183" y="3118016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FE6C2D-5537-E444-A536-1095E83D6F37}"/>
              </a:ext>
            </a:extLst>
          </p:cNvPr>
          <p:cNvSpPr/>
          <p:nvPr/>
        </p:nvSpPr>
        <p:spPr>
          <a:xfrm flipH="1">
            <a:off x="5047449" y="3118018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37E9BF7-4A56-2143-8856-6815087566B6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rot="5400000">
            <a:off x="5488522" y="511087"/>
            <a:ext cx="332645" cy="4881213"/>
          </a:xfrm>
          <a:prstGeom prst="bentConnector3">
            <a:avLst>
              <a:gd name="adj1" fmla="val 27093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2CC92C10-560F-E240-8F0A-7B724BEF3FE8}"/>
              </a:ext>
            </a:extLst>
          </p:cNvPr>
          <p:cNvCxnSpPr>
            <a:cxnSpLocks/>
            <a:stCxn id="8" idx="2"/>
            <a:endCxn id="55" idx="0"/>
          </p:cNvCxnSpPr>
          <p:nvPr/>
        </p:nvCxnSpPr>
        <p:spPr>
          <a:xfrm rot="5400000">
            <a:off x="6896282" y="1026593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065473-6BE9-8540-B2ED-61B89532FB68}"/>
              </a:ext>
            </a:extLst>
          </p:cNvPr>
          <p:cNvSpPr/>
          <p:nvPr/>
        </p:nvSpPr>
        <p:spPr>
          <a:xfrm>
            <a:off x="6355374" y="24264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BC46F1-4FD7-FA47-9633-F12742BBE37E}"/>
              </a:ext>
            </a:extLst>
          </p:cNvPr>
          <p:cNvCxnSpPr>
            <a:cxnSpLocks/>
          </p:cNvCxnSpPr>
          <p:nvPr/>
        </p:nvCxnSpPr>
        <p:spPr>
          <a:xfrm>
            <a:off x="7218204" y="2605262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9C0924-57F8-6B4C-A8E8-DB313CE48CB0}"/>
              </a:ext>
            </a:extLst>
          </p:cNvPr>
          <p:cNvCxnSpPr>
            <a:cxnSpLocks/>
          </p:cNvCxnSpPr>
          <p:nvPr/>
        </p:nvCxnSpPr>
        <p:spPr>
          <a:xfrm>
            <a:off x="3505200" y="2605262"/>
            <a:ext cx="2786743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F60E4CE9-D5AA-9848-A438-CB2C04F235B1}"/>
              </a:ext>
            </a:extLst>
          </p:cNvPr>
          <p:cNvSpPr/>
          <p:nvPr/>
        </p:nvSpPr>
        <p:spPr>
          <a:xfrm>
            <a:off x="7707803" y="3051790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4B8C4B1-2B9B-F94E-87FA-EECF89A2FBE0}"/>
              </a:ext>
            </a:extLst>
          </p:cNvPr>
          <p:cNvSpPr/>
          <p:nvPr/>
        </p:nvSpPr>
        <p:spPr>
          <a:xfrm>
            <a:off x="8600059" y="3051790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E155FA4D-C8D8-4247-B692-0A3D470783FD}"/>
              </a:ext>
            </a:extLst>
          </p:cNvPr>
          <p:cNvSpPr/>
          <p:nvPr/>
        </p:nvSpPr>
        <p:spPr>
          <a:xfrm>
            <a:off x="3124183" y="3744653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E6339E5-E639-A74B-8FBA-8F7F851D3141}"/>
              </a:ext>
            </a:extLst>
          </p:cNvPr>
          <p:cNvSpPr/>
          <p:nvPr/>
        </p:nvSpPr>
        <p:spPr>
          <a:xfrm flipH="1">
            <a:off x="5047449" y="3744655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72" name="Elbow Connector 271">
            <a:extLst>
              <a:ext uri="{FF2B5EF4-FFF2-40B4-BE49-F238E27FC236}">
                <a16:creationId xmlns:a16="http://schemas.microsoft.com/office/drawing/2014/main" id="{96BE1D54-21BD-C548-A2ED-77CA21282F00}"/>
              </a:ext>
            </a:extLst>
          </p:cNvPr>
          <p:cNvCxnSpPr>
            <a:cxnSpLocks/>
            <a:stCxn id="268" idx="2"/>
            <a:endCxn id="270" idx="0"/>
          </p:cNvCxnSpPr>
          <p:nvPr/>
        </p:nvCxnSpPr>
        <p:spPr>
          <a:xfrm rot="5400000">
            <a:off x="5488522" y="1137724"/>
            <a:ext cx="332645" cy="4881213"/>
          </a:xfrm>
          <a:prstGeom prst="bentConnector3">
            <a:avLst>
              <a:gd name="adj1" fmla="val 3036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FCE976E4-55E8-EB4E-AE1E-8891F1064B3D}"/>
              </a:ext>
            </a:extLst>
          </p:cNvPr>
          <p:cNvCxnSpPr>
            <a:cxnSpLocks/>
            <a:stCxn id="269" idx="2"/>
            <a:endCxn id="271" idx="0"/>
          </p:cNvCxnSpPr>
          <p:nvPr/>
        </p:nvCxnSpPr>
        <p:spPr>
          <a:xfrm rot="5400000">
            <a:off x="6896282" y="1653230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6317EDA-A91F-5844-A001-80C813077622}"/>
              </a:ext>
            </a:extLst>
          </p:cNvPr>
          <p:cNvSpPr/>
          <p:nvPr/>
        </p:nvSpPr>
        <p:spPr>
          <a:xfrm>
            <a:off x="6355374" y="305304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0422F1A5-B9E8-474D-8456-BE99B5F73E27}"/>
              </a:ext>
            </a:extLst>
          </p:cNvPr>
          <p:cNvCxnSpPr>
            <a:cxnSpLocks/>
          </p:cNvCxnSpPr>
          <p:nvPr/>
        </p:nvCxnSpPr>
        <p:spPr>
          <a:xfrm>
            <a:off x="7218204" y="323189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D869FF9-47F2-8F4D-9EEA-2C132BDFF08C}"/>
              </a:ext>
            </a:extLst>
          </p:cNvPr>
          <p:cNvCxnSpPr>
            <a:cxnSpLocks/>
          </p:cNvCxnSpPr>
          <p:nvPr/>
        </p:nvCxnSpPr>
        <p:spPr>
          <a:xfrm>
            <a:off x="5573486" y="323189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>
            <a:extLst>
              <a:ext uri="{FF2B5EF4-FFF2-40B4-BE49-F238E27FC236}">
                <a16:creationId xmlns:a16="http://schemas.microsoft.com/office/drawing/2014/main" id="{229BBBEC-A25C-F340-8CF9-DD4E1D7A8813}"/>
              </a:ext>
            </a:extLst>
          </p:cNvPr>
          <p:cNvSpPr/>
          <p:nvPr/>
        </p:nvSpPr>
        <p:spPr>
          <a:xfrm>
            <a:off x="7707803" y="3688080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7FB46DD-1A4F-BA48-A19D-F78C569CF057}"/>
              </a:ext>
            </a:extLst>
          </p:cNvPr>
          <p:cNvSpPr/>
          <p:nvPr/>
        </p:nvSpPr>
        <p:spPr>
          <a:xfrm>
            <a:off x="8600059" y="3688080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A255B14-4BB8-F941-950B-F881150D9504}"/>
              </a:ext>
            </a:extLst>
          </p:cNvPr>
          <p:cNvSpPr/>
          <p:nvPr/>
        </p:nvSpPr>
        <p:spPr>
          <a:xfrm>
            <a:off x="3124183" y="4380943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5A8600F-0671-3844-B260-1FA110D44EBB}"/>
              </a:ext>
            </a:extLst>
          </p:cNvPr>
          <p:cNvSpPr/>
          <p:nvPr/>
        </p:nvSpPr>
        <p:spPr>
          <a:xfrm flipH="1">
            <a:off x="5047449" y="4380945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83" name="Elbow Connector 282">
            <a:extLst>
              <a:ext uri="{FF2B5EF4-FFF2-40B4-BE49-F238E27FC236}">
                <a16:creationId xmlns:a16="http://schemas.microsoft.com/office/drawing/2014/main" id="{37F6B074-10CE-9B48-A685-5D69F8FBBF64}"/>
              </a:ext>
            </a:extLst>
          </p:cNvPr>
          <p:cNvCxnSpPr>
            <a:cxnSpLocks/>
            <a:stCxn id="279" idx="2"/>
            <a:endCxn id="281" idx="0"/>
          </p:cNvCxnSpPr>
          <p:nvPr/>
        </p:nvCxnSpPr>
        <p:spPr>
          <a:xfrm rot="5400000">
            <a:off x="5488522" y="1774014"/>
            <a:ext cx="332645" cy="4881213"/>
          </a:xfrm>
          <a:prstGeom prst="bentConnector3">
            <a:avLst>
              <a:gd name="adj1" fmla="val 3036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Elbow Connector 283">
            <a:extLst>
              <a:ext uri="{FF2B5EF4-FFF2-40B4-BE49-F238E27FC236}">
                <a16:creationId xmlns:a16="http://schemas.microsoft.com/office/drawing/2014/main" id="{1DA379DC-5F9B-7B47-BF07-1AE1ACD5A9E5}"/>
              </a:ext>
            </a:extLst>
          </p:cNvPr>
          <p:cNvCxnSpPr>
            <a:cxnSpLocks/>
            <a:stCxn id="280" idx="2"/>
            <a:endCxn id="282" idx="0"/>
          </p:cNvCxnSpPr>
          <p:nvPr/>
        </p:nvCxnSpPr>
        <p:spPr>
          <a:xfrm rot="5400000">
            <a:off x="6896282" y="2289520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035235B-B399-5946-A5DE-A1CAA3FE492F}"/>
              </a:ext>
            </a:extLst>
          </p:cNvPr>
          <p:cNvSpPr/>
          <p:nvPr/>
        </p:nvSpPr>
        <p:spPr>
          <a:xfrm>
            <a:off x="6355374" y="368933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C692A83-4285-F44E-B0EE-82EA344AFF6C}"/>
              </a:ext>
            </a:extLst>
          </p:cNvPr>
          <p:cNvCxnSpPr>
            <a:cxnSpLocks/>
          </p:cNvCxnSpPr>
          <p:nvPr/>
        </p:nvCxnSpPr>
        <p:spPr>
          <a:xfrm>
            <a:off x="7218204" y="386818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F8A4395B-E671-DA44-932E-F9C6BCE69DEE}"/>
              </a:ext>
            </a:extLst>
          </p:cNvPr>
          <p:cNvCxnSpPr>
            <a:cxnSpLocks/>
          </p:cNvCxnSpPr>
          <p:nvPr/>
        </p:nvCxnSpPr>
        <p:spPr>
          <a:xfrm>
            <a:off x="5573486" y="386818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FCCE522-AAE3-9E41-832B-CF0329B87599}"/>
              </a:ext>
            </a:extLst>
          </p:cNvPr>
          <p:cNvSpPr/>
          <p:nvPr/>
        </p:nvSpPr>
        <p:spPr>
          <a:xfrm>
            <a:off x="7707803" y="4321862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395271B-1C6E-9A4F-96C8-E4FEE928AB16}"/>
              </a:ext>
            </a:extLst>
          </p:cNvPr>
          <p:cNvSpPr/>
          <p:nvPr/>
        </p:nvSpPr>
        <p:spPr>
          <a:xfrm>
            <a:off x="8600059" y="4321862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2CCF862B-71FB-2246-BD16-EAAB3BC0FBB5}"/>
              </a:ext>
            </a:extLst>
          </p:cNvPr>
          <p:cNvSpPr/>
          <p:nvPr/>
        </p:nvSpPr>
        <p:spPr>
          <a:xfrm>
            <a:off x="3124183" y="5014725"/>
            <a:ext cx="180108" cy="15709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28E5CC47-EC57-AB41-AD53-7865FC63FDE4}"/>
              </a:ext>
            </a:extLst>
          </p:cNvPr>
          <p:cNvSpPr/>
          <p:nvPr/>
        </p:nvSpPr>
        <p:spPr>
          <a:xfrm flipH="1">
            <a:off x="5047449" y="5014727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7623CE5F-FF73-8246-9C43-C9B51E2BED50}"/>
              </a:ext>
            </a:extLst>
          </p:cNvPr>
          <p:cNvCxnSpPr>
            <a:cxnSpLocks/>
            <a:stCxn id="289" idx="2"/>
            <a:endCxn id="291" idx="0"/>
          </p:cNvCxnSpPr>
          <p:nvPr/>
        </p:nvCxnSpPr>
        <p:spPr>
          <a:xfrm rot="5400000">
            <a:off x="5488522" y="2407796"/>
            <a:ext cx="332645" cy="4881213"/>
          </a:xfrm>
          <a:prstGeom prst="bentConnector3">
            <a:avLst>
              <a:gd name="adj1" fmla="val 27093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8D1CF3A0-B4EF-BA42-9798-A71ACA15E604}"/>
              </a:ext>
            </a:extLst>
          </p:cNvPr>
          <p:cNvCxnSpPr>
            <a:cxnSpLocks/>
            <a:stCxn id="290" idx="2"/>
            <a:endCxn id="292" idx="0"/>
          </p:cNvCxnSpPr>
          <p:nvPr/>
        </p:nvCxnSpPr>
        <p:spPr>
          <a:xfrm rot="5400000">
            <a:off x="6896282" y="2923302"/>
            <a:ext cx="332647" cy="385020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3DE78B8-C931-A34F-8DC6-E5CEC2A18807}"/>
              </a:ext>
            </a:extLst>
          </p:cNvPr>
          <p:cNvSpPr/>
          <p:nvPr/>
        </p:nvSpPr>
        <p:spPr>
          <a:xfrm>
            <a:off x="6355374" y="4323116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D3F5F4D8-EAB5-4E4C-8142-067211946DDD}"/>
              </a:ext>
            </a:extLst>
          </p:cNvPr>
          <p:cNvCxnSpPr>
            <a:cxnSpLocks/>
          </p:cNvCxnSpPr>
          <p:nvPr/>
        </p:nvCxnSpPr>
        <p:spPr>
          <a:xfrm>
            <a:off x="7218204" y="4501971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899243F7-428D-B646-B1EF-8B938FC2DA58}"/>
              </a:ext>
            </a:extLst>
          </p:cNvPr>
          <p:cNvCxnSpPr>
            <a:cxnSpLocks/>
          </p:cNvCxnSpPr>
          <p:nvPr/>
        </p:nvCxnSpPr>
        <p:spPr>
          <a:xfrm>
            <a:off x="5573486" y="4501971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ectangle 298">
            <a:extLst>
              <a:ext uri="{FF2B5EF4-FFF2-40B4-BE49-F238E27FC236}">
                <a16:creationId xmlns:a16="http://schemas.microsoft.com/office/drawing/2014/main" id="{B5422392-434A-DA44-A45A-8B69A09B3165}"/>
              </a:ext>
            </a:extLst>
          </p:cNvPr>
          <p:cNvSpPr/>
          <p:nvPr/>
        </p:nvSpPr>
        <p:spPr>
          <a:xfrm>
            <a:off x="7707803" y="4964057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0A85AAA4-BE13-E64D-9D68-836BFE1C081F}"/>
              </a:ext>
            </a:extLst>
          </p:cNvPr>
          <p:cNvSpPr/>
          <p:nvPr/>
        </p:nvSpPr>
        <p:spPr>
          <a:xfrm>
            <a:off x="8600059" y="4964057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A5C15F8-DF6F-5B4F-AA42-3C713B429A65}"/>
              </a:ext>
            </a:extLst>
          </p:cNvPr>
          <p:cNvSpPr/>
          <p:nvPr/>
        </p:nvSpPr>
        <p:spPr>
          <a:xfrm>
            <a:off x="6355374" y="4965311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971354C2-4D52-AA4B-8AF9-45DBDBC816A3}"/>
              </a:ext>
            </a:extLst>
          </p:cNvPr>
          <p:cNvCxnSpPr>
            <a:cxnSpLocks/>
          </p:cNvCxnSpPr>
          <p:nvPr/>
        </p:nvCxnSpPr>
        <p:spPr>
          <a:xfrm>
            <a:off x="7218204" y="5144166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DA00DD07-49BB-1344-9E89-348F69838D9E}"/>
              </a:ext>
            </a:extLst>
          </p:cNvPr>
          <p:cNvCxnSpPr>
            <a:cxnSpLocks/>
          </p:cNvCxnSpPr>
          <p:nvPr/>
        </p:nvCxnSpPr>
        <p:spPr>
          <a:xfrm>
            <a:off x="5573486" y="5144166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57E1803F-AB59-174C-82F9-326D8A991624}"/>
              </a:ext>
            </a:extLst>
          </p:cNvPr>
          <p:cNvSpPr/>
          <p:nvPr/>
        </p:nvSpPr>
        <p:spPr>
          <a:xfrm>
            <a:off x="511629" y="1785258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315" name="Elbow Connector 314">
            <a:extLst>
              <a:ext uri="{FF2B5EF4-FFF2-40B4-BE49-F238E27FC236}">
                <a16:creationId xmlns:a16="http://schemas.microsoft.com/office/drawing/2014/main" id="{2F8EB459-238A-9841-8AAE-21F806F5FB1D}"/>
              </a:ext>
            </a:extLst>
          </p:cNvPr>
          <p:cNvCxnSpPr>
            <a:cxnSpLocks/>
            <a:stCxn id="305" idx="2"/>
            <a:endCxn id="308" idx="1"/>
          </p:cNvCxnSpPr>
          <p:nvPr/>
        </p:nvCxnSpPr>
        <p:spPr>
          <a:xfrm rot="5400000" flipH="1">
            <a:off x="1930668" y="513176"/>
            <a:ext cx="3393314" cy="6231392"/>
          </a:xfrm>
          <a:prstGeom prst="bentConnector4">
            <a:avLst>
              <a:gd name="adj1" fmla="val -6737"/>
              <a:gd name="adj2" fmla="val 103669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92F2AC1-93B5-C742-BA83-10FF4A563D8B}"/>
              </a:ext>
            </a:extLst>
          </p:cNvPr>
          <p:cNvSpPr/>
          <p:nvPr/>
        </p:nvSpPr>
        <p:spPr>
          <a:xfrm>
            <a:off x="2874772" y="1782719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1ED9C6-F1EA-2A44-B47C-B38CBE97B830}"/>
              </a:ext>
            </a:extLst>
          </p:cNvPr>
          <p:cNvSpPr/>
          <p:nvPr/>
        </p:nvSpPr>
        <p:spPr>
          <a:xfrm>
            <a:off x="3767028" y="178271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50808-9E4F-2545-81CE-E80C1BF706AA}"/>
              </a:ext>
            </a:extLst>
          </p:cNvPr>
          <p:cNvSpPr/>
          <p:nvPr/>
        </p:nvSpPr>
        <p:spPr>
          <a:xfrm>
            <a:off x="5995490" y="7178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/>
              <a:t>Vznikne </a:t>
            </a:r>
            <a:r>
              <a:rPr lang="sk-SK" dirty="0" err="1"/>
              <a:t>nam</a:t>
            </a:r>
            <a:r>
              <a:rPr lang="sk-SK" dirty="0"/>
              <a:t> 5 </a:t>
            </a:r>
            <a:r>
              <a:rPr lang="sk-SK" dirty="0" err="1"/>
              <a:t>pending</a:t>
            </a:r>
            <a:r>
              <a:rPr lang="sk-SK" dirty="0"/>
              <a:t> </a:t>
            </a:r>
            <a:r>
              <a:rPr lang="sk-SK" dirty="0" err="1"/>
              <a:t>promisov</a:t>
            </a:r>
            <a:r>
              <a:rPr lang="sk-SK" dirty="0"/>
              <a:t>, </a:t>
            </a:r>
            <a:r>
              <a:rPr lang="sk-SK" dirty="0" err="1"/>
              <a:t>vsetky</a:t>
            </a:r>
            <a:r>
              <a:rPr lang="sk-SK" dirty="0"/>
              <a:t> </a:t>
            </a:r>
            <a:r>
              <a:rPr lang="sk-SK" dirty="0" err="1"/>
              <a:t>su</a:t>
            </a:r>
            <a:r>
              <a:rPr lang="sk-SK" dirty="0"/>
              <a:t> </a:t>
            </a:r>
            <a:r>
              <a:rPr lang="sk-SK" dirty="0" err="1"/>
              <a:t>pending</a:t>
            </a:r>
            <a:endParaRPr lang="sk-SK" dirty="0"/>
          </a:p>
          <a:p>
            <a:r>
              <a:rPr lang="sk-SK" dirty="0"/>
              <a:t>dobehne </a:t>
            </a:r>
            <a:r>
              <a:rPr lang="sk-SK" dirty="0" err="1"/>
              <a:t>async</a:t>
            </a:r>
            <a:r>
              <a:rPr lang="sk-SK" dirty="0"/>
              <a:t>, </a:t>
            </a:r>
            <a:r>
              <a:rPr lang="sk-SK" dirty="0" err="1"/>
              <a:t>prva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je </a:t>
            </a:r>
            <a:r>
              <a:rPr lang="sk-SK" dirty="0" err="1"/>
              <a:t>fulfilled</a:t>
            </a:r>
            <a:r>
              <a:rPr lang="sk-SK" dirty="0"/>
              <a:t> alebo </a:t>
            </a:r>
            <a:r>
              <a:rPr lang="sk-SK" dirty="0" err="1"/>
              <a:t>rejected</a:t>
            </a:r>
            <a:endParaRPr lang="sk-SK" dirty="0"/>
          </a:p>
          <a:p>
            <a:r>
              <a:rPr lang="sk-SK" dirty="0" err="1"/>
              <a:t>zavolaju</a:t>
            </a:r>
            <a:r>
              <a:rPr lang="sk-SK" dirty="0"/>
              <a:t> sa </a:t>
            </a:r>
            <a:r>
              <a:rPr lang="sk-SK" dirty="0" err="1"/>
              <a:t>prislusne</a:t>
            </a:r>
            <a:r>
              <a:rPr lang="sk-SK" dirty="0"/>
              <a:t>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handlery</a:t>
            </a:r>
            <a:r>
              <a:rPr lang="sk-SK" dirty="0"/>
              <a:t> a </a:t>
            </a:r>
            <a:r>
              <a:rPr lang="sk-SK" dirty="0" err="1"/>
              <a:t>podla</a:t>
            </a:r>
            <a:r>
              <a:rPr lang="sk-SK" dirty="0"/>
              <a:t> toho sa </a:t>
            </a:r>
            <a:r>
              <a:rPr lang="sk-SK" dirty="0" err="1"/>
              <a:t>resolvne</a:t>
            </a:r>
            <a:r>
              <a:rPr lang="sk-SK" dirty="0"/>
              <a:t> p2, </a:t>
            </a:r>
            <a:r>
              <a:rPr lang="sk-SK" dirty="0" err="1"/>
              <a:t>podla</a:t>
            </a:r>
            <a:r>
              <a:rPr lang="sk-SK" dirty="0"/>
              <a:t> toho ako sa </a:t>
            </a:r>
            <a:r>
              <a:rPr lang="sk-SK" dirty="0" err="1"/>
              <a:t>resolvla</a:t>
            </a:r>
            <a:r>
              <a:rPr lang="sk-SK" dirty="0"/>
              <a:t> p2 sa zase </a:t>
            </a:r>
            <a:r>
              <a:rPr lang="sk-SK" dirty="0" err="1"/>
              <a:t>zavolaju</a:t>
            </a:r>
            <a:r>
              <a:rPr lang="sk-SK" dirty="0"/>
              <a:t> </a:t>
            </a:r>
            <a:r>
              <a:rPr lang="sk-SK" dirty="0" err="1"/>
              <a:t>prislusne</a:t>
            </a:r>
            <a:r>
              <a:rPr lang="sk-SK" dirty="0"/>
              <a:t> </a:t>
            </a:r>
            <a:r>
              <a:rPr lang="sk-SK" dirty="0" err="1"/>
              <a:t>handlery</a:t>
            </a:r>
            <a:r>
              <a:rPr lang="sk-SK" dirty="0"/>
              <a:t> a </a:t>
            </a:r>
            <a:r>
              <a:rPr lang="sk-SK" dirty="0" err="1"/>
              <a:t>resolvne</a:t>
            </a:r>
            <a:r>
              <a:rPr lang="sk-SK" dirty="0"/>
              <a:t> sa p3, </a:t>
            </a:r>
            <a:r>
              <a:rPr lang="sk-SK" dirty="0" err="1"/>
              <a:t>atd</a:t>
            </a:r>
            <a:r>
              <a:rPr lang="sk-SK" dirty="0"/>
              <a:t>... </a:t>
            </a:r>
            <a:r>
              <a:rPr lang="sk-SK" dirty="0" err="1"/>
              <a:t>az</a:t>
            </a:r>
            <a:r>
              <a:rPr lang="sk-SK" dirty="0"/>
              <a:t> po </a:t>
            </a:r>
            <a:r>
              <a:rPr lang="sk-SK" dirty="0" err="1"/>
              <a:t>finalny</a:t>
            </a:r>
            <a:r>
              <a:rPr lang="sk-SK" dirty="0"/>
              <a:t> </a:t>
            </a:r>
            <a:r>
              <a:rPr lang="sk-SK" dirty="0" err="1"/>
              <a:t>resolve</a:t>
            </a:r>
            <a:r>
              <a:rPr lang="sk-SK" dirty="0"/>
              <a:t> </a:t>
            </a:r>
            <a:r>
              <a:rPr lang="sk-SK" dirty="0" err="1"/>
              <a:t>pF</a:t>
            </a:r>
            <a:endParaRPr lang="en-US" dirty="0"/>
          </a:p>
          <a:p>
            <a:endParaRPr lang="en-US" dirty="0"/>
          </a:p>
          <a:p>
            <a:r>
              <a:rPr lang="en-US" dirty="0"/>
              <a:t>NA SKUSKE – </a:t>
            </a:r>
            <a:r>
              <a:rPr lang="en-US" dirty="0" err="1"/>
              <a:t>taketo</a:t>
            </a:r>
            <a:r>
              <a:rPr lang="en-US" dirty="0"/>
              <a:t> </a:t>
            </a:r>
            <a:r>
              <a:rPr lang="en-US" dirty="0" err="1"/>
              <a:t>priklady</a:t>
            </a:r>
            <a:r>
              <a:rPr lang="en-US" dirty="0"/>
              <a:t>, ze co to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konci</a:t>
            </a:r>
            <a:r>
              <a:rPr lang="en-US" dirty="0"/>
              <a:t> </a:t>
            </a:r>
            <a:r>
              <a:rPr lang="en-US" dirty="0" err="1"/>
              <a:t>vypise</a:t>
            </a:r>
            <a:r>
              <a:rPr lang="en-US" dirty="0"/>
              <a:t> ci to </a:t>
            </a:r>
            <a:r>
              <a:rPr lang="en-US" dirty="0" err="1"/>
              <a:t>dakde</a:t>
            </a:r>
            <a:r>
              <a:rPr lang="en-US" dirty="0"/>
              <a:t> </a:t>
            </a:r>
            <a:r>
              <a:rPr lang="en-US" dirty="0" err="1"/>
              <a:t>padne</a:t>
            </a:r>
            <a:r>
              <a:rPr lang="en-US" dirty="0"/>
              <a:t> </a:t>
            </a:r>
            <a:r>
              <a:rPr lang="en-US" dirty="0" err="1"/>
              <a:t>atd</a:t>
            </a:r>
            <a:r>
              <a:rPr lang="en-US" dirty="0"/>
              <a:t>….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14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4" grpId="0" animBg="1"/>
      <p:bldP spid="55" grpId="0" animBg="1"/>
      <p:bldP spid="6" grpId="0" animBg="1"/>
      <p:bldP spid="268" grpId="0" animBg="1"/>
      <p:bldP spid="269" grpId="0" animBg="1"/>
      <p:bldP spid="270" grpId="0" animBg="1"/>
      <p:bldP spid="271" grpId="0" animBg="1"/>
      <p:bldP spid="274" grpId="0" animBg="1"/>
      <p:bldP spid="279" grpId="0" animBg="1"/>
      <p:bldP spid="280" grpId="0" animBg="1"/>
      <p:bldP spid="281" grpId="0" animBg="1"/>
      <p:bldP spid="282" grpId="0" animBg="1"/>
      <p:bldP spid="285" grpId="0" animBg="1"/>
      <p:bldP spid="289" grpId="0" animBg="1"/>
      <p:bldP spid="290" grpId="0" animBg="1"/>
      <p:bldP spid="291" grpId="0" animBg="1"/>
      <p:bldP spid="292" grpId="0" animBg="1"/>
      <p:bldP spid="295" grpId="0" animBg="1"/>
      <p:bldP spid="299" grpId="0" animBg="1"/>
      <p:bldP spid="300" grpId="0" animBg="1"/>
      <p:bldP spid="305" grpId="0" animBg="1"/>
      <p:bldP spid="308" grpId="0" animBg="1"/>
      <p:bldP spid="49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54">
            <a:extLst>
              <a:ext uri="{FF2B5EF4-FFF2-40B4-BE49-F238E27FC236}">
                <a16:creationId xmlns:a16="http://schemas.microsoft.com/office/drawing/2014/main" id="{82304E04-8ABD-324B-8AD3-1156E601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" y="1690688"/>
            <a:ext cx="5346700" cy="374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BA70E-0172-654F-B8A3-35324492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Chaining</a:t>
            </a:r>
            <a:r>
              <a:rPr lang="sk-SK" dirty="0"/>
              <a:t> </a:t>
            </a:r>
            <a:r>
              <a:rPr lang="sk-SK" dirty="0" err="1"/>
              <a:t>scenarios</a:t>
            </a:r>
            <a:endParaRPr lang="sk-S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DF65C-5FA9-154C-8462-BC9C02662052}"/>
              </a:ext>
            </a:extLst>
          </p:cNvPr>
          <p:cNvSpPr/>
          <p:nvPr/>
        </p:nvSpPr>
        <p:spPr>
          <a:xfrm>
            <a:off x="7707803" y="2425153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99AE59-8865-FD41-8A79-5104B54B7C9C}"/>
              </a:ext>
            </a:extLst>
          </p:cNvPr>
          <p:cNvSpPr/>
          <p:nvPr/>
        </p:nvSpPr>
        <p:spPr>
          <a:xfrm>
            <a:off x="3124183" y="3118016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37E9BF7-4A56-2143-8856-6815087566B6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rot="5400000">
            <a:off x="5488522" y="511087"/>
            <a:ext cx="332645" cy="488121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065473-6BE9-8540-B2ED-61B89532FB68}"/>
              </a:ext>
            </a:extLst>
          </p:cNvPr>
          <p:cNvSpPr/>
          <p:nvPr/>
        </p:nvSpPr>
        <p:spPr>
          <a:xfrm>
            <a:off x="6355374" y="24264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BC46F1-4FD7-FA47-9633-F12742BBE37E}"/>
              </a:ext>
            </a:extLst>
          </p:cNvPr>
          <p:cNvCxnSpPr>
            <a:cxnSpLocks/>
          </p:cNvCxnSpPr>
          <p:nvPr/>
        </p:nvCxnSpPr>
        <p:spPr>
          <a:xfrm>
            <a:off x="7218204" y="2605262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9C0924-57F8-6B4C-A8E8-DB313CE48CB0}"/>
              </a:ext>
            </a:extLst>
          </p:cNvPr>
          <p:cNvCxnSpPr>
            <a:cxnSpLocks/>
          </p:cNvCxnSpPr>
          <p:nvPr/>
        </p:nvCxnSpPr>
        <p:spPr>
          <a:xfrm>
            <a:off x="3505200" y="2605262"/>
            <a:ext cx="2786743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4B8C4B1-2B9B-F94E-87FA-EECF89A2FBE0}"/>
              </a:ext>
            </a:extLst>
          </p:cNvPr>
          <p:cNvSpPr/>
          <p:nvPr/>
        </p:nvSpPr>
        <p:spPr>
          <a:xfrm>
            <a:off x="7711562" y="303108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E6339E5-E639-A74B-8FBA-8F7F851D3141}"/>
              </a:ext>
            </a:extLst>
          </p:cNvPr>
          <p:cNvSpPr/>
          <p:nvPr/>
        </p:nvSpPr>
        <p:spPr>
          <a:xfrm flipH="1">
            <a:off x="5047449" y="3744655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FCE976E4-55E8-EB4E-AE1E-8891F1064B3D}"/>
              </a:ext>
            </a:extLst>
          </p:cNvPr>
          <p:cNvCxnSpPr>
            <a:cxnSpLocks/>
            <a:stCxn id="269" idx="2"/>
            <a:endCxn id="271" idx="0"/>
          </p:cNvCxnSpPr>
          <p:nvPr/>
        </p:nvCxnSpPr>
        <p:spPr>
          <a:xfrm rot="5400000">
            <a:off x="6441682" y="2087128"/>
            <a:ext cx="353348" cy="296170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6317EDA-A91F-5844-A001-80C813077622}"/>
              </a:ext>
            </a:extLst>
          </p:cNvPr>
          <p:cNvSpPr/>
          <p:nvPr/>
        </p:nvSpPr>
        <p:spPr>
          <a:xfrm>
            <a:off x="6355374" y="305304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0422F1A5-B9E8-474D-8456-BE99B5F73E27}"/>
              </a:ext>
            </a:extLst>
          </p:cNvPr>
          <p:cNvCxnSpPr>
            <a:cxnSpLocks/>
          </p:cNvCxnSpPr>
          <p:nvPr/>
        </p:nvCxnSpPr>
        <p:spPr>
          <a:xfrm>
            <a:off x="7218204" y="323189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D869FF9-47F2-8F4D-9EEA-2C132BDFF08C}"/>
              </a:ext>
            </a:extLst>
          </p:cNvPr>
          <p:cNvCxnSpPr>
            <a:cxnSpLocks/>
          </p:cNvCxnSpPr>
          <p:nvPr/>
        </p:nvCxnSpPr>
        <p:spPr>
          <a:xfrm>
            <a:off x="5573486" y="323189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>
            <a:extLst>
              <a:ext uri="{FF2B5EF4-FFF2-40B4-BE49-F238E27FC236}">
                <a16:creationId xmlns:a16="http://schemas.microsoft.com/office/drawing/2014/main" id="{229BBBEC-A25C-F340-8CF9-DD4E1D7A8813}"/>
              </a:ext>
            </a:extLst>
          </p:cNvPr>
          <p:cNvSpPr/>
          <p:nvPr/>
        </p:nvSpPr>
        <p:spPr>
          <a:xfrm>
            <a:off x="7707803" y="3688080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A255B14-4BB8-F941-950B-F881150D9504}"/>
              </a:ext>
            </a:extLst>
          </p:cNvPr>
          <p:cNvSpPr/>
          <p:nvPr/>
        </p:nvSpPr>
        <p:spPr>
          <a:xfrm>
            <a:off x="3124183" y="4380943"/>
            <a:ext cx="180108" cy="1570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cxnSp>
        <p:nvCxnSpPr>
          <p:cNvPr id="283" name="Elbow Connector 282">
            <a:extLst>
              <a:ext uri="{FF2B5EF4-FFF2-40B4-BE49-F238E27FC236}">
                <a16:creationId xmlns:a16="http://schemas.microsoft.com/office/drawing/2014/main" id="{37F6B074-10CE-9B48-A685-5D69F8FBBF64}"/>
              </a:ext>
            </a:extLst>
          </p:cNvPr>
          <p:cNvCxnSpPr>
            <a:cxnSpLocks/>
            <a:stCxn id="279" idx="2"/>
            <a:endCxn id="281" idx="0"/>
          </p:cNvCxnSpPr>
          <p:nvPr/>
        </p:nvCxnSpPr>
        <p:spPr>
          <a:xfrm rot="5400000">
            <a:off x="5488522" y="1774014"/>
            <a:ext cx="332645" cy="4881213"/>
          </a:xfrm>
          <a:prstGeom prst="bentConnector3">
            <a:avLst>
              <a:gd name="adj1" fmla="val 3036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035235B-B399-5946-A5DE-A1CAA3FE492F}"/>
              </a:ext>
            </a:extLst>
          </p:cNvPr>
          <p:cNvSpPr/>
          <p:nvPr/>
        </p:nvSpPr>
        <p:spPr>
          <a:xfrm>
            <a:off x="6355374" y="3689334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C692A83-4285-F44E-B0EE-82EA344AFF6C}"/>
              </a:ext>
            </a:extLst>
          </p:cNvPr>
          <p:cNvCxnSpPr>
            <a:cxnSpLocks/>
          </p:cNvCxnSpPr>
          <p:nvPr/>
        </p:nvCxnSpPr>
        <p:spPr>
          <a:xfrm>
            <a:off x="7218204" y="3868189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F8A4395B-E671-DA44-932E-F9C6BCE69DEE}"/>
              </a:ext>
            </a:extLst>
          </p:cNvPr>
          <p:cNvCxnSpPr>
            <a:cxnSpLocks/>
          </p:cNvCxnSpPr>
          <p:nvPr/>
        </p:nvCxnSpPr>
        <p:spPr>
          <a:xfrm>
            <a:off x="5573486" y="3868189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FCCE522-AAE3-9E41-832B-CF0329B87599}"/>
              </a:ext>
            </a:extLst>
          </p:cNvPr>
          <p:cNvSpPr/>
          <p:nvPr/>
        </p:nvSpPr>
        <p:spPr>
          <a:xfrm>
            <a:off x="7707803" y="4321862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2CCF862B-71FB-2246-BD16-EAAB3BC0FBB5}"/>
              </a:ext>
            </a:extLst>
          </p:cNvPr>
          <p:cNvSpPr/>
          <p:nvPr/>
        </p:nvSpPr>
        <p:spPr>
          <a:xfrm>
            <a:off x="3124183" y="5014725"/>
            <a:ext cx="180108" cy="15709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7623CE5F-FF73-8246-9C43-C9B51E2BED50}"/>
              </a:ext>
            </a:extLst>
          </p:cNvPr>
          <p:cNvCxnSpPr>
            <a:cxnSpLocks/>
            <a:stCxn id="289" idx="2"/>
            <a:endCxn id="291" idx="0"/>
          </p:cNvCxnSpPr>
          <p:nvPr/>
        </p:nvCxnSpPr>
        <p:spPr>
          <a:xfrm rot="5400000">
            <a:off x="5488522" y="2407796"/>
            <a:ext cx="332645" cy="4881213"/>
          </a:xfrm>
          <a:prstGeom prst="bentConnector3">
            <a:avLst>
              <a:gd name="adj1" fmla="val 27093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3DE78B8-C931-A34F-8DC6-E5CEC2A18807}"/>
              </a:ext>
            </a:extLst>
          </p:cNvPr>
          <p:cNvSpPr/>
          <p:nvPr/>
        </p:nvSpPr>
        <p:spPr>
          <a:xfrm>
            <a:off x="6355374" y="4323116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D3F5F4D8-EAB5-4E4C-8142-067211946DDD}"/>
              </a:ext>
            </a:extLst>
          </p:cNvPr>
          <p:cNvCxnSpPr>
            <a:cxnSpLocks/>
          </p:cNvCxnSpPr>
          <p:nvPr/>
        </p:nvCxnSpPr>
        <p:spPr>
          <a:xfrm>
            <a:off x="7218204" y="4501971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899243F7-428D-B646-B1EF-8B938FC2DA58}"/>
              </a:ext>
            </a:extLst>
          </p:cNvPr>
          <p:cNvCxnSpPr>
            <a:cxnSpLocks/>
          </p:cNvCxnSpPr>
          <p:nvPr/>
        </p:nvCxnSpPr>
        <p:spPr>
          <a:xfrm>
            <a:off x="5573486" y="4501971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ectangle 298">
            <a:extLst>
              <a:ext uri="{FF2B5EF4-FFF2-40B4-BE49-F238E27FC236}">
                <a16:creationId xmlns:a16="http://schemas.microsoft.com/office/drawing/2014/main" id="{B5422392-434A-DA44-A45A-8B69A09B3165}"/>
              </a:ext>
            </a:extLst>
          </p:cNvPr>
          <p:cNvSpPr/>
          <p:nvPr/>
        </p:nvSpPr>
        <p:spPr>
          <a:xfrm>
            <a:off x="7707803" y="4964057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A5C15F8-DF6F-5B4F-AA42-3C713B429A65}"/>
              </a:ext>
            </a:extLst>
          </p:cNvPr>
          <p:cNvSpPr/>
          <p:nvPr/>
        </p:nvSpPr>
        <p:spPr>
          <a:xfrm>
            <a:off x="6355374" y="4965311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971354C2-4D52-AA4B-8AF9-45DBDBC816A3}"/>
              </a:ext>
            </a:extLst>
          </p:cNvPr>
          <p:cNvCxnSpPr>
            <a:cxnSpLocks/>
          </p:cNvCxnSpPr>
          <p:nvPr/>
        </p:nvCxnSpPr>
        <p:spPr>
          <a:xfrm>
            <a:off x="7218204" y="5144166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DA00DD07-49BB-1344-9E89-348F69838D9E}"/>
              </a:ext>
            </a:extLst>
          </p:cNvPr>
          <p:cNvCxnSpPr>
            <a:cxnSpLocks/>
          </p:cNvCxnSpPr>
          <p:nvPr/>
        </p:nvCxnSpPr>
        <p:spPr>
          <a:xfrm>
            <a:off x="5573486" y="5144166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57E1803F-AB59-174C-82F9-326D8A991624}"/>
              </a:ext>
            </a:extLst>
          </p:cNvPr>
          <p:cNvSpPr/>
          <p:nvPr/>
        </p:nvSpPr>
        <p:spPr>
          <a:xfrm>
            <a:off x="511629" y="1785258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315" name="Elbow Connector 314">
            <a:extLst>
              <a:ext uri="{FF2B5EF4-FFF2-40B4-BE49-F238E27FC236}">
                <a16:creationId xmlns:a16="http://schemas.microsoft.com/office/drawing/2014/main" id="{2F8EB459-238A-9841-8AAE-21F806F5FB1D}"/>
              </a:ext>
            </a:extLst>
          </p:cNvPr>
          <p:cNvCxnSpPr>
            <a:cxnSpLocks/>
            <a:stCxn id="305" idx="2"/>
            <a:endCxn id="308" idx="1"/>
          </p:cNvCxnSpPr>
          <p:nvPr/>
        </p:nvCxnSpPr>
        <p:spPr>
          <a:xfrm rot="5400000" flipH="1">
            <a:off x="1930668" y="513176"/>
            <a:ext cx="3393314" cy="6231392"/>
          </a:xfrm>
          <a:prstGeom prst="bentConnector4">
            <a:avLst>
              <a:gd name="adj1" fmla="val -6737"/>
              <a:gd name="adj2" fmla="val 103669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44BA28E-3EE6-AA41-B908-3B5499391961}"/>
              </a:ext>
            </a:extLst>
          </p:cNvPr>
          <p:cNvSpPr/>
          <p:nvPr/>
        </p:nvSpPr>
        <p:spPr>
          <a:xfrm>
            <a:off x="2736536" y="1762372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456D6-BD78-CA44-A7DD-7B47719E4AF2}"/>
              </a:ext>
            </a:extLst>
          </p:cNvPr>
          <p:cNvSpPr txBox="1"/>
          <p:nvPr/>
        </p:nvSpPr>
        <p:spPr>
          <a:xfrm>
            <a:off x="6261320" y="420665"/>
            <a:ext cx="5745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err="1"/>
              <a:t>Appropriate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r>
              <a:rPr lang="sk-SK" sz="2400" dirty="0"/>
              <a:t>, </a:t>
            </a:r>
            <a:r>
              <a:rPr lang="sk-SK" sz="2400" dirty="0" err="1"/>
              <a:t>once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promise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b="1" i="1" dirty="0" err="1"/>
              <a:t>settled</a:t>
            </a:r>
            <a:r>
              <a:rPr lang="sk-SK" sz="2400" i="1" dirty="0"/>
              <a:t> (</a:t>
            </a:r>
            <a:r>
              <a:rPr lang="sk-SK" sz="2400" i="1" dirty="0" err="1"/>
              <a:t>fullifiled</a:t>
            </a:r>
            <a:r>
              <a:rPr lang="sk-SK" sz="2400" i="1" dirty="0"/>
              <a:t> or </a:t>
            </a:r>
            <a:r>
              <a:rPr lang="sk-SK" sz="2400" i="1" dirty="0" err="1"/>
              <a:t>rejected</a:t>
            </a:r>
            <a:r>
              <a:rPr lang="sk-SK" sz="2400" i="1" dirty="0"/>
              <a:t>). </a:t>
            </a:r>
            <a:r>
              <a:rPr lang="sk-SK" sz="2400" dirty="0" err="1"/>
              <a:t>Based</a:t>
            </a:r>
            <a:r>
              <a:rPr lang="sk-SK" sz="2400" dirty="0"/>
              <a:t> on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result</a:t>
            </a:r>
            <a:r>
              <a:rPr lang="sk-SK" sz="2400" dirty="0"/>
              <a:t> </a:t>
            </a:r>
            <a:r>
              <a:rPr lang="sk-SK" sz="2400" dirty="0" err="1"/>
              <a:t>value</a:t>
            </a:r>
            <a:r>
              <a:rPr lang="sk-SK" sz="2400" dirty="0"/>
              <a:t> of </a:t>
            </a:r>
            <a:r>
              <a:rPr lang="sk-SK" sz="2400" dirty="0" err="1"/>
              <a:t>handler</a:t>
            </a:r>
            <a:r>
              <a:rPr lang="sk-SK" sz="2400" dirty="0"/>
              <a:t>, </a:t>
            </a:r>
            <a:r>
              <a:rPr lang="sk-SK" sz="2400" dirty="0" err="1"/>
              <a:t>next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r>
              <a:rPr lang="sk-SK" sz="2400" dirty="0"/>
              <a:t> </a:t>
            </a:r>
            <a:r>
              <a:rPr lang="sk-SK" sz="2400" dirty="0" err="1"/>
              <a:t>etc</a:t>
            </a:r>
            <a:r>
              <a:rPr lang="sk-SK" sz="2400" dirty="0"/>
              <a:t>...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AB1AEA-9188-E946-84DC-5E6FF4CBEBE7}"/>
              </a:ext>
            </a:extLst>
          </p:cNvPr>
          <p:cNvSpPr txBox="1"/>
          <p:nvPr/>
        </p:nvSpPr>
        <p:spPr>
          <a:xfrm>
            <a:off x="8967928" y="2000541"/>
            <a:ext cx="32240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err="1"/>
              <a:t>If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throws</a:t>
            </a:r>
            <a:r>
              <a:rPr lang="sk-SK" sz="2400" dirty="0"/>
              <a:t> or </a:t>
            </a:r>
            <a:r>
              <a:rPr lang="sk-SK" sz="2400" dirty="0" err="1"/>
              <a:t>returns</a:t>
            </a:r>
            <a:r>
              <a:rPr lang="sk-SK" sz="2400" dirty="0"/>
              <a:t> </a:t>
            </a:r>
            <a:r>
              <a:rPr lang="sk-SK" sz="2400" dirty="0" err="1"/>
              <a:t>rejected</a:t>
            </a:r>
            <a:r>
              <a:rPr lang="sk-SK" sz="2400" dirty="0"/>
              <a:t> </a:t>
            </a:r>
            <a:r>
              <a:rPr lang="sk-SK" sz="2400" dirty="0" err="1"/>
              <a:t>promise</a:t>
            </a:r>
            <a:r>
              <a:rPr lang="sk-SK" sz="2400" dirty="0"/>
              <a:t>, </a:t>
            </a:r>
            <a:r>
              <a:rPr lang="sk-SK" sz="2400" dirty="0" err="1"/>
              <a:t>onRejected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r>
              <a:rPr lang="sk-SK" sz="2400" dirty="0"/>
              <a:t>,</a:t>
            </a:r>
          </a:p>
          <a:p>
            <a:endParaRPr lang="sk-SK" sz="2400" dirty="0"/>
          </a:p>
          <a:p>
            <a:r>
              <a:rPr lang="sk-SK" sz="2400" dirty="0" err="1"/>
              <a:t>If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returns</a:t>
            </a:r>
            <a:r>
              <a:rPr lang="sk-SK" sz="2400" dirty="0"/>
              <a:t> </a:t>
            </a:r>
            <a:r>
              <a:rPr lang="sk-SK" sz="2400" dirty="0" err="1"/>
              <a:t>value</a:t>
            </a:r>
            <a:r>
              <a:rPr lang="sk-SK" sz="2400" dirty="0"/>
              <a:t> or </a:t>
            </a:r>
            <a:r>
              <a:rPr lang="sk-SK" sz="2400" dirty="0" err="1"/>
              <a:t>nothing</a:t>
            </a:r>
            <a:r>
              <a:rPr lang="sk-SK" sz="2400" dirty="0"/>
              <a:t>, or </a:t>
            </a:r>
            <a:r>
              <a:rPr lang="sk-SK" sz="2400" dirty="0" err="1"/>
              <a:t>fulfilled</a:t>
            </a:r>
            <a:r>
              <a:rPr lang="sk-SK" sz="2400" dirty="0"/>
              <a:t> </a:t>
            </a:r>
            <a:r>
              <a:rPr lang="sk-SK" sz="2400" dirty="0" err="1"/>
              <a:t>promise</a:t>
            </a:r>
            <a:r>
              <a:rPr lang="sk-SK" sz="2400" dirty="0"/>
              <a:t>,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onFulfilled</a:t>
            </a:r>
            <a:r>
              <a:rPr lang="sk-SK" sz="2400" dirty="0"/>
              <a:t> </a:t>
            </a:r>
            <a:r>
              <a:rPr lang="sk-SK" sz="2400" dirty="0" err="1"/>
              <a:t>handler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</a:t>
            </a:r>
            <a:r>
              <a:rPr lang="sk-SK" sz="2400" dirty="0" err="1"/>
              <a:t>called</a:t>
            </a:r>
            <a:endParaRPr lang="sk-SK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90A383-3F94-CB4B-8E00-B26C3027B381}"/>
              </a:ext>
            </a:extLst>
          </p:cNvPr>
          <p:cNvSpPr/>
          <p:nvPr/>
        </p:nvSpPr>
        <p:spPr>
          <a:xfrm>
            <a:off x="8851370" y="2140702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A1FA7E-F262-6A45-B8B1-133D227B1A1F}"/>
              </a:ext>
            </a:extLst>
          </p:cNvPr>
          <p:cNvSpPr/>
          <p:nvPr/>
        </p:nvSpPr>
        <p:spPr>
          <a:xfrm flipH="1">
            <a:off x="8839473" y="3969753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71391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FC377147-DCE8-A348-85C4-5E2C0264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9" y="1686183"/>
            <a:ext cx="5283200" cy="431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BA70E-0172-654F-B8A3-35324492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25286" cy="1325563"/>
          </a:xfrm>
        </p:spPr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 and </a:t>
            </a:r>
            <a:r>
              <a:rPr lang="sk-SK" dirty="0" err="1"/>
              <a:t>catch</a:t>
            </a:r>
            <a:endParaRPr lang="sk-SK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DF65C-5FA9-154C-8462-BC9C02662052}"/>
              </a:ext>
            </a:extLst>
          </p:cNvPr>
          <p:cNvSpPr/>
          <p:nvPr/>
        </p:nvSpPr>
        <p:spPr>
          <a:xfrm>
            <a:off x="6425540" y="2388847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99AE59-8865-FD41-8A79-5104B54B7C9C}"/>
              </a:ext>
            </a:extLst>
          </p:cNvPr>
          <p:cNvSpPr/>
          <p:nvPr/>
        </p:nvSpPr>
        <p:spPr>
          <a:xfrm>
            <a:off x="3124183" y="3118016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37E9BF7-4A56-2143-8856-6815087566B6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rot="5400000">
            <a:off x="4829237" y="1134065"/>
            <a:ext cx="368951" cy="359895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E065473-6BE9-8540-B2ED-61B89532FB68}"/>
              </a:ext>
            </a:extLst>
          </p:cNvPr>
          <p:cNvSpPr/>
          <p:nvPr/>
        </p:nvSpPr>
        <p:spPr>
          <a:xfrm>
            <a:off x="5073111" y="2390101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BC46F1-4FD7-FA47-9633-F12742BBE37E}"/>
              </a:ext>
            </a:extLst>
          </p:cNvPr>
          <p:cNvCxnSpPr>
            <a:cxnSpLocks/>
          </p:cNvCxnSpPr>
          <p:nvPr/>
        </p:nvCxnSpPr>
        <p:spPr>
          <a:xfrm>
            <a:off x="5935941" y="2568956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99C0924-57F8-6B4C-A8E8-DB313CE48CB0}"/>
              </a:ext>
            </a:extLst>
          </p:cNvPr>
          <p:cNvCxnSpPr>
            <a:cxnSpLocks/>
          </p:cNvCxnSpPr>
          <p:nvPr/>
        </p:nvCxnSpPr>
        <p:spPr>
          <a:xfrm>
            <a:off x="3505200" y="2605262"/>
            <a:ext cx="1504480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4B8C4B1-2B9B-F94E-87FA-EECF89A2FBE0}"/>
              </a:ext>
            </a:extLst>
          </p:cNvPr>
          <p:cNvSpPr/>
          <p:nvPr/>
        </p:nvSpPr>
        <p:spPr>
          <a:xfrm>
            <a:off x="6453585" y="300346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E6339E5-E639-A74B-8FBA-8F7F851D3141}"/>
              </a:ext>
            </a:extLst>
          </p:cNvPr>
          <p:cNvSpPr/>
          <p:nvPr/>
        </p:nvSpPr>
        <p:spPr>
          <a:xfrm flipH="1">
            <a:off x="3765186" y="3708349"/>
            <a:ext cx="180108" cy="1570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FCE976E4-55E8-EB4E-AE1E-8891F1064B3D}"/>
              </a:ext>
            </a:extLst>
          </p:cNvPr>
          <p:cNvCxnSpPr>
            <a:cxnSpLocks/>
            <a:stCxn id="269" idx="2"/>
            <a:endCxn id="271" idx="0"/>
          </p:cNvCxnSpPr>
          <p:nvPr/>
        </p:nvCxnSpPr>
        <p:spPr>
          <a:xfrm rot="5400000">
            <a:off x="5175905" y="2043022"/>
            <a:ext cx="344662" cy="298599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6317EDA-A91F-5844-A001-80C813077622}"/>
              </a:ext>
            </a:extLst>
          </p:cNvPr>
          <p:cNvSpPr/>
          <p:nvPr/>
        </p:nvSpPr>
        <p:spPr>
          <a:xfrm>
            <a:off x="5073111" y="3016738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0422F1A5-B9E8-474D-8456-BE99B5F73E27}"/>
              </a:ext>
            </a:extLst>
          </p:cNvPr>
          <p:cNvCxnSpPr>
            <a:cxnSpLocks/>
          </p:cNvCxnSpPr>
          <p:nvPr/>
        </p:nvCxnSpPr>
        <p:spPr>
          <a:xfrm>
            <a:off x="5935941" y="3195593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D869FF9-47F2-8F4D-9EEA-2C132BDFF08C}"/>
              </a:ext>
            </a:extLst>
          </p:cNvPr>
          <p:cNvCxnSpPr>
            <a:cxnSpLocks/>
          </p:cNvCxnSpPr>
          <p:nvPr/>
        </p:nvCxnSpPr>
        <p:spPr>
          <a:xfrm>
            <a:off x="4291223" y="3195593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7FB46DD-1A4F-BA48-A19D-F78C569CF057}"/>
              </a:ext>
            </a:extLst>
          </p:cNvPr>
          <p:cNvSpPr/>
          <p:nvPr/>
        </p:nvSpPr>
        <p:spPr>
          <a:xfrm>
            <a:off x="6452207" y="3630108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5A8600F-0671-3844-B260-1FA110D44EBB}"/>
              </a:ext>
            </a:extLst>
          </p:cNvPr>
          <p:cNvSpPr/>
          <p:nvPr/>
        </p:nvSpPr>
        <p:spPr>
          <a:xfrm flipH="1">
            <a:off x="3765186" y="4344639"/>
            <a:ext cx="180108" cy="1570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84" name="Elbow Connector 283">
            <a:extLst>
              <a:ext uri="{FF2B5EF4-FFF2-40B4-BE49-F238E27FC236}">
                <a16:creationId xmlns:a16="http://schemas.microsoft.com/office/drawing/2014/main" id="{1DA379DC-5F9B-7B47-BF07-1AE1ACD5A9E5}"/>
              </a:ext>
            </a:extLst>
          </p:cNvPr>
          <p:cNvCxnSpPr>
            <a:cxnSpLocks/>
            <a:stCxn id="280" idx="2"/>
            <a:endCxn id="282" idx="0"/>
          </p:cNvCxnSpPr>
          <p:nvPr/>
        </p:nvCxnSpPr>
        <p:spPr>
          <a:xfrm rot="5400000">
            <a:off x="5170391" y="2675175"/>
            <a:ext cx="354313" cy="2984614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 284">
            <a:extLst>
              <a:ext uri="{FF2B5EF4-FFF2-40B4-BE49-F238E27FC236}">
                <a16:creationId xmlns:a16="http://schemas.microsoft.com/office/drawing/2014/main" id="{3035235B-B399-5946-A5DE-A1CAA3FE492F}"/>
              </a:ext>
            </a:extLst>
          </p:cNvPr>
          <p:cNvSpPr/>
          <p:nvPr/>
        </p:nvSpPr>
        <p:spPr>
          <a:xfrm>
            <a:off x="5073111" y="3653028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C692A83-4285-F44E-B0EE-82EA344AFF6C}"/>
              </a:ext>
            </a:extLst>
          </p:cNvPr>
          <p:cNvCxnSpPr>
            <a:cxnSpLocks/>
          </p:cNvCxnSpPr>
          <p:nvPr/>
        </p:nvCxnSpPr>
        <p:spPr>
          <a:xfrm>
            <a:off x="5935941" y="3831883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F8A4395B-E671-DA44-932E-F9C6BCE69DEE}"/>
              </a:ext>
            </a:extLst>
          </p:cNvPr>
          <p:cNvCxnSpPr>
            <a:cxnSpLocks/>
          </p:cNvCxnSpPr>
          <p:nvPr/>
        </p:nvCxnSpPr>
        <p:spPr>
          <a:xfrm>
            <a:off x="4291223" y="3831883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5395271B-1C6E-9A4F-96C8-E4FEE928AB16}"/>
              </a:ext>
            </a:extLst>
          </p:cNvPr>
          <p:cNvSpPr/>
          <p:nvPr/>
        </p:nvSpPr>
        <p:spPr>
          <a:xfrm>
            <a:off x="6425539" y="4225043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28E5CC47-EC57-AB41-AD53-7865FC63FDE4}"/>
              </a:ext>
            </a:extLst>
          </p:cNvPr>
          <p:cNvSpPr/>
          <p:nvPr/>
        </p:nvSpPr>
        <p:spPr>
          <a:xfrm flipH="1">
            <a:off x="3765186" y="4978421"/>
            <a:ext cx="180108" cy="1570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8D1CF3A0-B4EF-BA42-9798-A71ACA15E604}"/>
              </a:ext>
            </a:extLst>
          </p:cNvPr>
          <p:cNvCxnSpPr>
            <a:cxnSpLocks/>
            <a:stCxn id="290" idx="2"/>
            <a:endCxn id="292" idx="0"/>
          </p:cNvCxnSpPr>
          <p:nvPr/>
        </p:nvCxnSpPr>
        <p:spPr>
          <a:xfrm rot="5400000">
            <a:off x="5137633" y="3302868"/>
            <a:ext cx="393160" cy="295794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3DE78B8-C931-A34F-8DC6-E5CEC2A18807}"/>
              </a:ext>
            </a:extLst>
          </p:cNvPr>
          <p:cNvSpPr/>
          <p:nvPr/>
        </p:nvSpPr>
        <p:spPr>
          <a:xfrm>
            <a:off x="5073111" y="4286810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D3F5F4D8-EAB5-4E4C-8142-067211946DDD}"/>
              </a:ext>
            </a:extLst>
          </p:cNvPr>
          <p:cNvCxnSpPr>
            <a:cxnSpLocks/>
          </p:cNvCxnSpPr>
          <p:nvPr/>
        </p:nvCxnSpPr>
        <p:spPr>
          <a:xfrm>
            <a:off x="5935941" y="4465665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899243F7-428D-B646-B1EF-8B938FC2DA58}"/>
              </a:ext>
            </a:extLst>
          </p:cNvPr>
          <p:cNvCxnSpPr>
            <a:cxnSpLocks/>
          </p:cNvCxnSpPr>
          <p:nvPr/>
        </p:nvCxnSpPr>
        <p:spPr>
          <a:xfrm>
            <a:off x="4291223" y="4465665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0A85AAA4-BE13-E64D-9D68-836BFE1C081F}"/>
              </a:ext>
            </a:extLst>
          </p:cNvPr>
          <p:cNvSpPr/>
          <p:nvPr/>
        </p:nvSpPr>
        <p:spPr>
          <a:xfrm>
            <a:off x="6425538" y="4876857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A5C15F8-DF6F-5B4F-AA42-3C713B429A65}"/>
              </a:ext>
            </a:extLst>
          </p:cNvPr>
          <p:cNvSpPr/>
          <p:nvPr/>
        </p:nvSpPr>
        <p:spPr>
          <a:xfrm>
            <a:off x="5073111" y="4929005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971354C2-4D52-AA4B-8AF9-45DBDBC816A3}"/>
              </a:ext>
            </a:extLst>
          </p:cNvPr>
          <p:cNvCxnSpPr>
            <a:cxnSpLocks/>
          </p:cNvCxnSpPr>
          <p:nvPr/>
        </p:nvCxnSpPr>
        <p:spPr>
          <a:xfrm>
            <a:off x="5935941" y="5107860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DA00DD07-49BB-1344-9E89-348F69838D9E}"/>
              </a:ext>
            </a:extLst>
          </p:cNvPr>
          <p:cNvCxnSpPr>
            <a:cxnSpLocks/>
          </p:cNvCxnSpPr>
          <p:nvPr/>
        </p:nvCxnSpPr>
        <p:spPr>
          <a:xfrm>
            <a:off x="4291223" y="5107860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57E1803F-AB59-174C-82F9-326D8A991624}"/>
              </a:ext>
            </a:extLst>
          </p:cNvPr>
          <p:cNvSpPr/>
          <p:nvPr/>
        </p:nvSpPr>
        <p:spPr>
          <a:xfrm>
            <a:off x="511629" y="1785258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315" name="Elbow Connector 314">
            <a:extLst>
              <a:ext uri="{FF2B5EF4-FFF2-40B4-BE49-F238E27FC236}">
                <a16:creationId xmlns:a16="http://schemas.microsoft.com/office/drawing/2014/main" id="{2F8EB459-238A-9841-8AAE-21F806F5FB1D}"/>
              </a:ext>
            </a:extLst>
          </p:cNvPr>
          <p:cNvCxnSpPr>
            <a:cxnSpLocks/>
            <a:stCxn id="64" idx="2"/>
            <a:endCxn id="308" idx="1"/>
          </p:cNvCxnSpPr>
          <p:nvPr/>
        </p:nvCxnSpPr>
        <p:spPr>
          <a:xfrm rot="5400000" flipH="1">
            <a:off x="981734" y="1462111"/>
            <a:ext cx="4008919" cy="4949129"/>
          </a:xfrm>
          <a:prstGeom prst="bentConnector4">
            <a:avLst>
              <a:gd name="adj1" fmla="val -5702"/>
              <a:gd name="adj2" fmla="val 104619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BE49384-E9EE-2C42-A4FE-3F96738F841B}"/>
              </a:ext>
            </a:extLst>
          </p:cNvPr>
          <p:cNvSpPr/>
          <p:nvPr/>
        </p:nvSpPr>
        <p:spPr>
          <a:xfrm flipH="1">
            <a:off x="2944075" y="5631239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C3C85631-CA29-1340-AAE5-3A889C5AB884}"/>
              </a:ext>
            </a:extLst>
          </p:cNvPr>
          <p:cNvCxnSpPr>
            <a:cxnSpLocks/>
            <a:stCxn id="300" idx="2"/>
            <a:endCxn id="58" idx="0"/>
          </p:cNvCxnSpPr>
          <p:nvPr/>
        </p:nvCxnSpPr>
        <p:spPr>
          <a:xfrm rot="5400000">
            <a:off x="4726575" y="3544629"/>
            <a:ext cx="394164" cy="377905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2B5F4D9C-28D6-3E45-B8C5-0E05839883A4}"/>
              </a:ext>
            </a:extLst>
          </p:cNvPr>
          <p:cNvSpPr/>
          <p:nvPr/>
        </p:nvSpPr>
        <p:spPr>
          <a:xfrm>
            <a:off x="6425538" y="5612203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618A45D-DD13-9245-8A98-5BD12366EF6E}"/>
              </a:ext>
            </a:extLst>
          </p:cNvPr>
          <p:cNvSpPr/>
          <p:nvPr/>
        </p:nvSpPr>
        <p:spPr>
          <a:xfrm>
            <a:off x="7317794" y="5612203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DB03537-D831-514A-8EC5-FFE3CE29A278}"/>
              </a:ext>
            </a:extLst>
          </p:cNvPr>
          <p:cNvCxnSpPr>
            <a:cxnSpLocks/>
          </p:cNvCxnSpPr>
          <p:nvPr/>
        </p:nvCxnSpPr>
        <p:spPr>
          <a:xfrm>
            <a:off x="5935939" y="5792312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47F08403-4EA3-E547-821F-0147B4E2DB63}"/>
              </a:ext>
            </a:extLst>
          </p:cNvPr>
          <p:cNvSpPr/>
          <p:nvPr/>
        </p:nvSpPr>
        <p:spPr>
          <a:xfrm>
            <a:off x="5073111" y="5580916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FF1A721-13F2-9945-8250-7ABA38DBC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451" y="1082819"/>
            <a:ext cx="4452257" cy="435133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then</a:t>
            </a:r>
            <a:r>
              <a:rPr lang="sk-SK" dirty="0"/>
              <a:t>(</a:t>
            </a:r>
            <a:r>
              <a:rPr lang="sk-SK" dirty="0" err="1"/>
              <a:t>onRejected</a:t>
            </a:r>
            <a:r>
              <a:rPr lang="sk-SK" dirty="0"/>
              <a:t>) -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a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replaced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a </a:t>
            </a:r>
            <a:r>
              <a:rPr lang="sk-SK" b="1" dirty="0"/>
              <a:t>"</a:t>
            </a:r>
            <a:r>
              <a:rPr lang="sk-SK" b="1" dirty="0" err="1"/>
              <a:t>Thrower</a:t>
            </a:r>
            <a:r>
              <a:rPr lang="sk-SK" b="1" dirty="0"/>
              <a:t>" </a:t>
            </a:r>
            <a:r>
              <a:rPr lang="sk-SK" b="1" dirty="0" err="1"/>
              <a:t>function</a:t>
            </a:r>
            <a:r>
              <a:rPr lang="sk-SK" b="1" dirty="0"/>
              <a:t> </a:t>
            </a:r>
            <a:r>
              <a:rPr lang="sk-SK" dirty="0"/>
              <a:t>(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throws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received</a:t>
            </a:r>
            <a:r>
              <a:rPr lang="sk-SK" dirty="0"/>
              <a:t> as argument).</a:t>
            </a:r>
          </a:p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catch</a:t>
            </a:r>
            <a:r>
              <a:rPr lang="sk-SK" dirty="0"/>
              <a:t>()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a </a:t>
            </a:r>
            <a:r>
              <a:rPr lang="sk-SK" dirty="0" err="1"/>
              <a:t>Promise</a:t>
            </a:r>
            <a:r>
              <a:rPr lang="sk-SK" dirty="0"/>
              <a:t> and </a:t>
            </a:r>
            <a:r>
              <a:rPr lang="sk-SK" dirty="0" err="1"/>
              <a:t>deals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cases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.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behaves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 as </a:t>
            </a:r>
            <a:r>
              <a:rPr lang="sk-SK" dirty="0" err="1"/>
              <a:t>calling</a:t>
            </a:r>
            <a:r>
              <a:rPr lang="sk-SK" dirty="0"/>
              <a:t> </a:t>
            </a:r>
            <a:r>
              <a:rPr lang="sk-SK" dirty="0" err="1"/>
              <a:t>Promise.prototype.then</a:t>
            </a:r>
            <a:r>
              <a:rPr lang="sk-SK" dirty="0"/>
              <a:t>(</a:t>
            </a:r>
            <a:r>
              <a:rPr lang="sk-SK" dirty="0" err="1"/>
              <a:t>undefined</a:t>
            </a:r>
            <a:r>
              <a:rPr lang="sk-SK" dirty="0"/>
              <a:t>, </a:t>
            </a:r>
            <a:r>
              <a:rPr lang="sk-SK" dirty="0" err="1"/>
              <a:t>onRejected</a:t>
            </a:r>
            <a:r>
              <a:rPr lang="sk-SK" dirty="0"/>
              <a:t>)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BAB7F1D-B9D0-3947-AD83-7AB35B717B7E}"/>
              </a:ext>
            </a:extLst>
          </p:cNvPr>
          <p:cNvCxnSpPr>
            <a:cxnSpLocks/>
          </p:cNvCxnSpPr>
          <p:nvPr/>
        </p:nvCxnSpPr>
        <p:spPr>
          <a:xfrm>
            <a:off x="4291223" y="5758132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305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5F3A3B-C276-0B4C-B8A5-0A8048A1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1" y="2045986"/>
            <a:ext cx="3822700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E5BEC-217B-4B43-BFB7-23006A52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, and, </a:t>
            </a:r>
            <a:r>
              <a:rPr lang="sk-SK" dirty="0" err="1"/>
              <a:t>finally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58A7-C5BC-BB40-BE91-08B1E3344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261" y="1617890"/>
            <a:ext cx="4192196" cy="435133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b="1" i="1" dirty="0" err="1"/>
              <a:t>settled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(</a:t>
            </a:r>
            <a:r>
              <a:rPr lang="sk-SK" dirty="0" err="1"/>
              <a:t>rejected</a:t>
            </a:r>
            <a:r>
              <a:rPr lang="sk-SK" dirty="0"/>
              <a:t> or </a:t>
            </a:r>
            <a:r>
              <a:rPr lang="sk-SK" dirty="0" err="1"/>
              <a:t>fulfilled</a:t>
            </a:r>
            <a:r>
              <a:rPr lang="sk-SK" dirty="0"/>
              <a:t>)</a:t>
            </a:r>
          </a:p>
          <a:p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receives</a:t>
            </a:r>
            <a:r>
              <a:rPr lang="sk-SK" dirty="0"/>
              <a:t> </a:t>
            </a:r>
            <a:r>
              <a:rPr lang="sk-SK" b="1" i="1" dirty="0"/>
              <a:t>no argument</a:t>
            </a:r>
          </a:p>
          <a:p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or </a:t>
            </a:r>
            <a:r>
              <a:rPr lang="sk-SK" dirty="0" err="1"/>
              <a:t>rejected</a:t>
            </a:r>
            <a:r>
              <a:rPr lang="sk-SK" dirty="0"/>
              <a:t> „</a:t>
            </a:r>
            <a:r>
              <a:rPr lang="sk-SK" i="1" dirty="0" err="1"/>
              <a:t>based</a:t>
            </a:r>
            <a:r>
              <a:rPr lang="sk-SK" i="1" dirty="0"/>
              <a:t> on </a:t>
            </a:r>
            <a:r>
              <a:rPr lang="sk-SK" i="1" dirty="0" err="1"/>
              <a:t>previous</a:t>
            </a:r>
            <a:r>
              <a:rPr lang="sk-SK" i="1" dirty="0"/>
              <a:t> </a:t>
            </a:r>
            <a:r>
              <a:rPr lang="sk-SK" i="1" dirty="0" err="1"/>
              <a:t>promise</a:t>
            </a:r>
            <a:r>
              <a:rPr lang="sk-SK" i="1" dirty="0"/>
              <a:t>“</a:t>
            </a:r>
          </a:p>
          <a:p>
            <a:pPr lvl="1"/>
            <a:r>
              <a:rPr lang="sk-SK" dirty="0" err="1"/>
              <a:t>unless</a:t>
            </a:r>
            <a:r>
              <a:rPr lang="sk-SK" dirty="0"/>
              <a:t> </a:t>
            </a:r>
            <a:r>
              <a:rPr lang="sk-SK" dirty="0" err="1"/>
              <a:t>finally</a:t>
            </a:r>
            <a:r>
              <a:rPr lang="sk-SK" dirty="0"/>
              <a:t> </a:t>
            </a:r>
            <a:r>
              <a:rPr lang="sk-SK" dirty="0" err="1"/>
              <a:t>throws</a:t>
            </a:r>
            <a:r>
              <a:rPr lang="sk-SK" dirty="0"/>
              <a:t>,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thrown</a:t>
            </a:r>
            <a:r>
              <a:rPr lang="sk-SK" dirty="0"/>
              <a:t> </a:t>
            </a:r>
            <a:r>
              <a:rPr lang="sk-SK" dirty="0" err="1"/>
              <a:t>error</a:t>
            </a:r>
            <a:endParaRPr lang="sk-SK" dirty="0"/>
          </a:p>
          <a:p>
            <a:pPr lvl="1"/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finally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ignored</a:t>
            </a:r>
            <a:r>
              <a:rPr lang="sk-SK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697BE-322F-5A4A-8002-79A99DC212BC}"/>
              </a:ext>
            </a:extLst>
          </p:cNvPr>
          <p:cNvSpPr/>
          <p:nvPr/>
        </p:nvSpPr>
        <p:spPr>
          <a:xfrm>
            <a:off x="5868816" y="4112494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45B91-5D00-0147-B559-0CB7319A9FDC}"/>
              </a:ext>
            </a:extLst>
          </p:cNvPr>
          <p:cNvSpPr/>
          <p:nvPr/>
        </p:nvSpPr>
        <p:spPr>
          <a:xfrm>
            <a:off x="6769661" y="4112494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6E42E0-6C7A-7D4F-AD43-30189DBBA0F2}"/>
              </a:ext>
            </a:extLst>
          </p:cNvPr>
          <p:cNvCxnSpPr>
            <a:cxnSpLocks/>
          </p:cNvCxnSpPr>
          <p:nvPr/>
        </p:nvCxnSpPr>
        <p:spPr>
          <a:xfrm>
            <a:off x="5379217" y="4292603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5C7545D-84CC-B346-A7D4-FFC0FD8526E1}"/>
              </a:ext>
            </a:extLst>
          </p:cNvPr>
          <p:cNvSpPr/>
          <p:nvPr/>
        </p:nvSpPr>
        <p:spPr>
          <a:xfrm>
            <a:off x="4516389" y="4081207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7C4946-8E02-F64B-8C6C-F9DD378E5D7B}"/>
              </a:ext>
            </a:extLst>
          </p:cNvPr>
          <p:cNvCxnSpPr>
            <a:cxnSpLocks/>
          </p:cNvCxnSpPr>
          <p:nvPr/>
        </p:nvCxnSpPr>
        <p:spPr>
          <a:xfrm>
            <a:off x="3734501" y="4258423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9A1C9E3-274C-F34D-857A-763953E5C95E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rot="5400000">
            <a:off x="4239253" y="2807494"/>
            <a:ext cx="351992" cy="3682428"/>
          </a:xfrm>
          <a:prstGeom prst="bentConnector3">
            <a:avLst>
              <a:gd name="adj1" fmla="val 3533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37182B4-C751-8C42-A6DF-781E8F02B0D7}"/>
              </a:ext>
            </a:extLst>
          </p:cNvPr>
          <p:cNvSpPr/>
          <p:nvPr/>
        </p:nvSpPr>
        <p:spPr>
          <a:xfrm flipH="1">
            <a:off x="2483981" y="4824704"/>
            <a:ext cx="180108" cy="1570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AAC2AC8-A6A9-A74E-AED3-6EEABF07E7B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rot="5400000">
            <a:off x="4689676" y="2357072"/>
            <a:ext cx="351992" cy="458327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00E0FE7-085E-024F-8233-1482D252278C}"/>
              </a:ext>
            </a:extLst>
          </p:cNvPr>
          <p:cNvSpPr/>
          <p:nvPr/>
        </p:nvSpPr>
        <p:spPr>
          <a:xfrm>
            <a:off x="5871295" y="5407676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AE7970-ACE8-8D41-8AA3-DF9BCA472E43}"/>
              </a:ext>
            </a:extLst>
          </p:cNvPr>
          <p:cNvSpPr/>
          <p:nvPr/>
        </p:nvSpPr>
        <p:spPr>
          <a:xfrm>
            <a:off x="6769661" y="5400808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07D55E-995A-0346-80A8-A2AA245C2805}"/>
              </a:ext>
            </a:extLst>
          </p:cNvPr>
          <p:cNvCxnSpPr>
            <a:cxnSpLocks/>
          </p:cNvCxnSpPr>
          <p:nvPr/>
        </p:nvCxnSpPr>
        <p:spPr>
          <a:xfrm>
            <a:off x="5396395" y="5587785"/>
            <a:ext cx="41268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3FAC4C2-9CCB-CE49-A652-B32A87622CCA}"/>
              </a:ext>
            </a:extLst>
          </p:cNvPr>
          <p:cNvSpPr/>
          <p:nvPr/>
        </p:nvSpPr>
        <p:spPr>
          <a:xfrm>
            <a:off x="4533567" y="5376389"/>
            <a:ext cx="775293" cy="36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Pending</a:t>
            </a:r>
            <a:endParaRPr lang="sk-SK" sz="12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518BE8-266A-8145-8C9F-76DC6119201B}"/>
              </a:ext>
            </a:extLst>
          </p:cNvPr>
          <p:cNvCxnSpPr>
            <a:cxnSpLocks/>
          </p:cNvCxnSpPr>
          <p:nvPr/>
        </p:nvCxnSpPr>
        <p:spPr>
          <a:xfrm>
            <a:off x="3751679" y="5553605"/>
            <a:ext cx="718457" cy="0"/>
          </a:xfrm>
          <a:prstGeom prst="straightConnector1">
            <a:avLst/>
          </a:prstGeom>
          <a:ln w="3492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09F3091-FFCA-F24A-8B26-AF081732CD1C}"/>
              </a:ext>
            </a:extLst>
          </p:cNvPr>
          <p:cNvSpPr/>
          <p:nvPr/>
        </p:nvSpPr>
        <p:spPr>
          <a:xfrm>
            <a:off x="1850633" y="5186495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1430B6-6725-2245-9E73-8051AE9C7233}"/>
              </a:ext>
            </a:extLst>
          </p:cNvPr>
          <p:cNvSpPr/>
          <p:nvPr/>
        </p:nvSpPr>
        <p:spPr>
          <a:xfrm flipH="1">
            <a:off x="1396284" y="5186495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06FBD7-545B-0E49-9F28-1F2B98CBACBC}"/>
              </a:ext>
            </a:extLst>
          </p:cNvPr>
          <p:cNvSpPr/>
          <p:nvPr/>
        </p:nvSpPr>
        <p:spPr>
          <a:xfrm>
            <a:off x="2844054" y="2205179"/>
            <a:ext cx="775293" cy="360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fulfilled</a:t>
            </a:r>
            <a:endParaRPr lang="sk-SK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BA1DDE-C4D7-2249-8EC1-0461B76B813F}"/>
              </a:ext>
            </a:extLst>
          </p:cNvPr>
          <p:cNvSpPr/>
          <p:nvPr/>
        </p:nvSpPr>
        <p:spPr>
          <a:xfrm>
            <a:off x="3736310" y="2205179"/>
            <a:ext cx="775293" cy="360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200" dirty="0" err="1"/>
              <a:t>rejected</a:t>
            </a:r>
            <a:endParaRPr lang="sk-SK" sz="1200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C692622-FA0B-3D4D-B53F-0F4FD3D3A5AE}"/>
              </a:ext>
            </a:extLst>
          </p:cNvPr>
          <p:cNvCxnSpPr>
            <a:cxnSpLocks/>
            <a:stCxn id="32" idx="2"/>
            <a:endCxn id="27" idx="2"/>
          </p:cNvCxnSpPr>
          <p:nvPr/>
        </p:nvCxnSpPr>
        <p:spPr>
          <a:xfrm rot="16200000" flipH="1">
            <a:off x="4340277" y="2943995"/>
            <a:ext cx="417440" cy="5216621"/>
          </a:xfrm>
          <a:prstGeom prst="bentConnector3">
            <a:avLst>
              <a:gd name="adj1" fmla="val 12826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5A7C555-C93E-BD4D-A362-26D1EAB9B6A3}"/>
              </a:ext>
            </a:extLst>
          </p:cNvPr>
          <p:cNvSpPr/>
          <p:nvPr/>
        </p:nvSpPr>
        <p:spPr>
          <a:xfrm>
            <a:off x="529680" y="2238331"/>
            <a:ext cx="1959428" cy="2939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A3D271B-BC31-7B4B-A604-9E025BEFD3A2}"/>
              </a:ext>
            </a:extLst>
          </p:cNvPr>
          <p:cNvCxnSpPr>
            <a:cxnSpLocks/>
            <a:stCxn id="29" idx="2"/>
            <a:endCxn id="46" idx="1"/>
          </p:cNvCxnSpPr>
          <p:nvPr/>
        </p:nvCxnSpPr>
        <p:spPr>
          <a:xfrm rot="5400000" flipH="1">
            <a:off x="1049787" y="1865181"/>
            <a:ext cx="3351319" cy="4391534"/>
          </a:xfrm>
          <a:prstGeom prst="bentConnector4">
            <a:avLst>
              <a:gd name="adj1" fmla="val -6821"/>
              <a:gd name="adj2" fmla="val 105205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90654C-3980-2D46-A79B-78D0BACFEF89}"/>
              </a:ext>
            </a:extLst>
          </p:cNvPr>
          <p:cNvCxnSpPr>
            <a:stCxn id="9" idx="2"/>
            <a:endCxn id="26" idx="0"/>
          </p:cNvCxnSpPr>
          <p:nvPr/>
        </p:nvCxnSpPr>
        <p:spPr>
          <a:xfrm>
            <a:off x="6256463" y="4472712"/>
            <a:ext cx="2479" cy="934964"/>
          </a:xfrm>
          <a:prstGeom prst="straightConnector1">
            <a:avLst/>
          </a:prstGeom>
          <a:ln w="127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0B61174-40FE-8C42-A970-35C79950EFC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157308" y="4472712"/>
            <a:ext cx="0" cy="927418"/>
          </a:xfrm>
          <a:prstGeom prst="straightConnector1">
            <a:avLst/>
          </a:prstGeom>
          <a:ln w="127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579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6236-511D-584B-BE72-A3B80C17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Then</a:t>
            </a:r>
            <a:r>
              <a:rPr lang="sk-SK" dirty="0"/>
              <a:t>, </a:t>
            </a:r>
            <a:r>
              <a:rPr lang="sk-SK" dirty="0" err="1"/>
              <a:t>catch</a:t>
            </a:r>
            <a:r>
              <a:rPr lang="sk-SK" dirty="0"/>
              <a:t>, </a:t>
            </a:r>
            <a:r>
              <a:rPr lang="sk-SK" dirty="0" err="1"/>
              <a:t>finally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9D8C0-242D-F14D-9A62-2532E84F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9642" y="1690688"/>
            <a:ext cx="4414157" cy="4486275"/>
          </a:xfrm>
        </p:spPr>
        <p:txBody>
          <a:bodyPr/>
          <a:lstStyle/>
          <a:p>
            <a:r>
              <a:rPr lang="sk-SK" dirty="0"/>
              <a:t>Mali by ste rutinne dokázať riešiť takéto matice situácií: čo ak popadá a(), čo ak </a:t>
            </a:r>
            <a:r>
              <a:rPr lang="sk-SK" dirty="0" err="1"/>
              <a:t>onFulfilled</a:t>
            </a:r>
            <a:r>
              <a:rPr lang="sk-SK" dirty="0"/>
              <a:t> vráti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, ak </a:t>
            </a:r>
            <a:r>
              <a:rPr lang="sk-SK" dirty="0" err="1"/>
              <a:t>onRejected</a:t>
            </a:r>
            <a:r>
              <a:rPr lang="sk-SK" dirty="0"/>
              <a:t> vráti </a:t>
            </a:r>
            <a:r>
              <a:rPr lang="sk-SK" dirty="0" err="1"/>
              <a:t>undefined</a:t>
            </a:r>
            <a:r>
              <a:rPr lang="sk-SK" dirty="0"/>
              <a:t>, ak </a:t>
            </a:r>
            <a:r>
              <a:rPr lang="sk-SK" dirty="0" err="1"/>
              <a:t>catch</a:t>
            </a:r>
            <a:r>
              <a:rPr lang="sk-SK" dirty="0"/>
              <a:t> </a:t>
            </a:r>
            <a:r>
              <a:rPr lang="sk-SK" dirty="0" err="1"/>
              <a:t>nerethrowne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 atď....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8D142-3A64-DD45-BD50-DCD2C6B0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1690688"/>
            <a:ext cx="6032500" cy="393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9E445E-593E-4848-8EFF-5609E8B1B1C6}"/>
              </a:ext>
            </a:extLst>
          </p:cNvPr>
          <p:cNvSpPr/>
          <p:nvPr/>
        </p:nvSpPr>
        <p:spPr>
          <a:xfrm>
            <a:off x="3622060" y="2411762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05B84-396D-2E4B-8ECA-AB0DD16B7A4F}"/>
              </a:ext>
            </a:extLst>
          </p:cNvPr>
          <p:cNvSpPr/>
          <p:nvPr/>
        </p:nvSpPr>
        <p:spPr>
          <a:xfrm flipH="1">
            <a:off x="3388370" y="2411763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369CB-0AAF-A54D-A88E-816ECF288909}"/>
              </a:ext>
            </a:extLst>
          </p:cNvPr>
          <p:cNvSpPr/>
          <p:nvPr/>
        </p:nvSpPr>
        <p:spPr>
          <a:xfrm>
            <a:off x="5721501" y="2406146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60F4A-89EC-4346-B2B0-E939DF7A96A5}"/>
              </a:ext>
            </a:extLst>
          </p:cNvPr>
          <p:cNvSpPr/>
          <p:nvPr/>
        </p:nvSpPr>
        <p:spPr>
          <a:xfrm flipH="1">
            <a:off x="5487811" y="2406147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A1483B-C5E3-E544-AA3D-2BB4E37647C4}"/>
              </a:ext>
            </a:extLst>
          </p:cNvPr>
          <p:cNvSpPr/>
          <p:nvPr/>
        </p:nvSpPr>
        <p:spPr>
          <a:xfrm>
            <a:off x="4116047" y="3047783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D6D73C-9740-424F-9D6D-AB98D81A0E0D}"/>
              </a:ext>
            </a:extLst>
          </p:cNvPr>
          <p:cNvSpPr/>
          <p:nvPr/>
        </p:nvSpPr>
        <p:spPr>
          <a:xfrm flipH="1">
            <a:off x="3882357" y="3047784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BBB1B4-5099-AD4C-9479-A7BDE085424D}"/>
              </a:ext>
            </a:extLst>
          </p:cNvPr>
          <p:cNvSpPr/>
          <p:nvPr/>
        </p:nvSpPr>
        <p:spPr>
          <a:xfrm>
            <a:off x="3945804" y="3687854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294BD-F5BA-F440-B4F6-FD617410B72B}"/>
              </a:ext>
            </a:extLst>
          </p:cNvPr>
          <p:cNvSpPr/>
          <p:nvPr/>
        </p:nvSpPr>
        <p:spPr>
          <a:xfrm flipH="1">
            <a:off x="3712114" y="3687855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E0D349-32C9-C049-BE80-2FB7B8414C02}"/>
              </a:ext>
            </a:extLst>
          </p:cNvPr>
          <p:cNvSpPr/>
          <p:nvPr/>
        </p:nvSpPr>
        <p:spPr>
          <a:xfrm>
            <a:off x="3855750" y="1779758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72D841-7A59-6144-AAE8-38666FD62349}"/>
              </a:ext>
            </a:extLst>
          </p:cNvPr>
          <p:cNvSpPr/>
          <p:nvPr/>
        </p:nvSpPr>
        <p:spPr>
          <a:xfrm flipH="1">
            <a:off x="3622060" y="1779759"/>
            <a:ext cx="180108" cy="157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F7C3D-A134-E444-A116-2A4B137E89AB}"/>
              </a:ext>
            </a:extLst>
          </p:cNvPr>
          <p:cNvSpPr txBox="1"/>
          <p:nvPr/>
        </p:nvSpPr>
        <p:spPr>
          <a:xfrm>
            <a:off x="5901609" y="4524703"/>
            <a:ext cx="689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dirty="0">
                <a:solidFill>
                  <a:srgbClr val="FFC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418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74A5-6048-AF48-B0F4-F5633C8D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B276-1B32-404F-8D1B-C0F9954A3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61" y="4753303"/>
            <a:ext cx="5684151" cy="1970648"/>
          </a:xfrm>
        </p:spPr>
        <p:txBody>
          <a:bodyPr>
            <a:normAutofit fontScale="70000" lnSpcReduction="20000"/>
          </a:bodyPr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contains</a:t>
            </a:r>
            <a:r>
              <a:rPr lang="sk-SK" dirty="0"/>
              <a:t> mix of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, </a:t>
            </a:r>
            <a:r>
              <a:rPr lang="sk-SK" dirty="0" err="1"/>
              <a:t>problem</a:t>
            </a:r>
            <a:r>
              <a:rPr lang="sk-SK" dirty="0"/>
              <a:t>:</a:t>
            </a:r>
          </a:p>
          <a:p>
            <a:pPr lvl="1"/>
            <a:r>
              <a:rPr lang="sk-SK" dirty="0" err="1"/>
              <a:t>What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line</a:t>
            </a:r>
            <a:r>
              <a:rPr lang="sk-SK" dirty="0"/>
              <a:t> 15 (</a:t>
            </a:r>
            <a:r>
              <a:rPr lang="sk-SK" dirty="0" err="1"/>
              <a:t>sync</a:t>
            </a:r>
            <a:r>
              <a:rPr lang="sk-SK" dirty="0"/>
              <a:t>) </a:t>
            </a:r>
            <a:r>
              <a:rPr lang="sk-SK" dirty="0" err="1"/>
              <a:t>fails</a:t>
            </a:r>
            <a:r>
              <a:rPr lang="sk-SK" dirty="0"/>
              <a:t> ?</a:t>
            </a:r>
          </a:p>
          <a:p>
            <a:pPr lvl="1"/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line</a:t>
            </a:r>
            <a:r>
              <a:rPr lang="sk-SK" dirty="0"/>
              <a:t> 7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ls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ok</a:t>
            </a:r>
            <a:r>
              <a:rPr lang="sk-SK" dirty="0"/>
              <a:t> and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wrapped</a:t>
            </a:r>
            <a:r>
              <a:rPr lang="sk-SK" dirty="0"/>
              <a:t> as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  <a:p>
            <a:pPr lvl="1"/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line</a:t>
            </a:r>
            <a:r>
              <a:rPr lang="sk-SK" dirty="0"/>
              <a:t> 4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problem</a:t>
            </a:r>
            <a:r>
              <a:rPr lang="sk-SK" dirty="0"/>
              <a:t> and program </a:t>
            </a:r>
            <a:r>
              <a:rPr lang="sk-SK" dirty="0" err="1"/>
              <a:t>fill</a:t>
            </a:r>
            <a:r>
              <a:rPr lang="sk-SK" dirty="0"/>
              <a:t> </a:t>
            </a:r>
            <a:r>
              <a:rPr lang="sk-SK" dirty="0" err="1"/>
              <a:t>fail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unexpected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 and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1FE39-F9D7-0D4F-9071-3C7056409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8" y="1018322"/>
            <a:ext cx="5684151" cy="36739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7E08C1-E4DB-8246-B94D-F2566CCE8C4F}"/>
              </a:ext>
            </a:extLst>
          </p:cNvPr>
          <p:cNvSpPr/>
          <p:nvPr/>
        </p:nvSpPr>
        <p:spPr>
          <a:xfrm>
            <a:off x="5682685" y="3722415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2B6D1E-A686-B34C-A2EC-B1F2A28E96EB}"/>
              </a:ext>
            </a:extLst>
          </p:cNvPr>
          <p:cNvSpPr txBox="1">
            <a:spLocks/>
          </p:cNvSpPr>
          <p:nvPr/>
        </p:nvSpPr>
        <p:spPr>
          <a:xfrm>
            <a:off x="5988269" y="1018322"/>
            <a:ext cx="4934539" cy="289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dirty="0"/>
          </a:p>
          <a:p>
            <a:r>
              <a:rPr lang="sk-SK" dirty="0" err="1"/>
              <a:t>One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solutions</a:t>
            </a:r>
            <a:r>
              <a:rPr lang="sk-SK" dirty="0"/>
              <a:t>:</a:t>
            </a:r>
          </a:p>
          <a:p>
            <a:pPr lvl="1"/>
            <a:r>
              <a:rPr lang="sk-SK" dirty="0" err="1"/>
              <a:t>Enclose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in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internally</a:t>
            </a:r>
            <a:r>
              <a:rPr lang="sk-SK" dirty="0"/>
              <a:t> as </a:t>
            </a:r>
            <a:r>
              <a:rPr lang="sk-SK" dirty="0" err="1"/>
              <a:t>well</a:t>
            </a:r>
            <a:endParaRPr lang="sk-SK" dirty="0"/>
          </a:p>
          <a:p>
            <a:pPr lvl="1"/>
            <a:r>
              <a:rPr lang="sk-SK" dirty="0"/>
              <a:t>To do </a:t>
            </a:r>
            <a:r>
              <a:rPr lang="sk-SK" dirty="0" err="1"/>
              <a:t>this</a:t>
            </a:r>
            <a:r>
              <a:rPr lang="sk-SK" dirty="0"/>
              <a:t>, </a:t>
            </a:r>
            <a:r>
              <a:rPr lang="sk-SK" dirty="0" err="1"/>
              <a:t>enclose</a:t>
            </a:r>
            <a:r>
              <a:rPr lang="sk-SK" dirty="0"/>
              <a:t> mix [18,19,20] in </a:t>
            </a:r>
            <a:r>
              <a:rPr lang="sk-SK" dirty="0" err="1"/>
              <a:t>handler</a:t>
            </a:r>
            <a:r>
              <a:rPr lang="sk-SK" dirty="0"/>
              <a:t> [17]</a:t>
            </a:r>
          </a:p>
          <a:p>
            <a:pPr lvl="1"/>
            <a:r>
              <a:rPr lang="sk-SK" dirty="0"/>
              <a:t>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able</a:t>
            </a:r>
            <a:r>
              <a:rPr lang="sk-SK" dirty="0"/>
              <a:t> to do .</a:t>
            </a:r>
            <a:r>
              <a:rPr lang="sk-SK" dirty="0" err="1"/>
              <a:t>then</a:t>
            </a:r>
            <a:r>
              <a:rPr lang="sk-SK" dirty="0"/>
              <a:t>()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a </a:t>
            </a:r>
            <a:r>
              <a:rPr lang="sk-SK" dirty="0" err="1"/>
              <a:t>promise</a:t>
            </a:r>
            <a:r>
              <a:rPr lang="sk-SK" dirty="0"/>
              <a:t>, </a:t>
            </a:r>
            <a:r>
              <a:rPr lang="sk-SK" dirty="0" err="1"/>
              <a:t>created</a:t>
            </a:r>
            <a:r>
              <a:rPr lang="sk-SK" dirty="0"/>
              <a:t> by </a:t>
            </a:r>
            <a:r>
              <a:rPr lang="sk-SK" dirty="0" err="1"/>
              <a:t>Promise.resolve</a:t>
            </a:r>
            <a:r>
              <a:rPr lang="sk-SK" dirty="0"/>
              <a:t> [15]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undefined</a:t>
            </a:r>
            <a:r>
              <a:rPr lang="sk-SK" dirty="0"/>
              <a:t> </a:t>
            </a:r>
            <a:r>
              <a:rPr lang="sk-SK" dirty="0" err="1"/>
              <a:t>value</a:t>
            </a:r>
            <a:endParaRPr lang="sk-S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10019-A186-7A4B-8128-7930BF23BB16}"/>
              </a:ext>
            </a:extLst>
          </p:cNvPr>
          <p:cNvSpPr/>
          <p:nvPr/>
        </p:nvSpPr>
        <p:spPr>
          <a:xfrm>
            <a:off x="6096000" y="5660730"/>
            <a:ext cx="418631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 err="1"/>
              <a:t>See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options</a:t>
            </a:r>
            <a:r>
              <a:rPr lang="sk-SK" dirty="0"/>
              <a:t>:</a:t>
            </a:r>
          </a:p>
          <a:p>
            <a:r>
              <a:rPr lang="sk-SK" sz="800" dirty="0">
                <a:hlinkClick r:id="rId4"/>
              </a:rPr>
              <a:t>http://2ality.com/2016/03/promise-rejections-vs-exceptions.html</a:t>
            </a:r>
            <a:endParaRPr lang="sk-SK" sz="800" dirty="0"/>
          </a:p>
          <a:p>
            <a:endParaRPr lang="sk-SK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DAA9D-3E1F-D74C-ACE8-EBA2386CE612}"/>
              </a:ext>
            </a:extLst>
          </p:cNvPr>
          <p:cNvSpPr/>
          <p:nvPr/>
        </p:nvSpPr>
        <p:spPr>
          <a:xfrm>
            <a:off x="1864036" y="2194534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27FD6-A2DE-B64E-ABE3-4400A64A96FD}"/>
              </a:ext>
            </a:extLst>
          </p:cNvPr>
          <p:cNvSpPr/>
          <p:nvPr/>
        </p:nvSpPr>
        <p:spPr>
          <a:xfrm>
            <a:off x="1469488" y="1599609"/>
            <a:ext cx="180108" cy="157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8F090-9CA6-6E41-BDFF-651C82FE4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857" y="4110921"/>
            <a:ext cx="5466912" cy="2090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1F66BC-422F-9248-8E53-104C5A49D93C}"/>
              </a:ext>
            </a:extLst>
          </p:cNvPr>
          <p:cNvSpPr/>
          <p:nvPr/>
        </p:nvSpPr>
        <p:spPr>
          <a:xfrm>
            <a:off x="653447" y="3722415"/>
            <a:ext cx="4212168" cy="757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AE6A5C-E696-DD42-99A6-132F2D1FE395}"/>
              </a:ext>
            </a:extLst>
          </p:cNvPr>
          <p:cNvSpPr/>
          <p:nvPr/>
        </p:nvSpPr>
        <p:spPr>
          <a:xfrm>
            <a:off x="6847422" y="4753303"/>
            <a:ext cx="4619364" cy="10168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CCB3E2-8E98-5949-BC94-25812E2EC596}"/>
                  </a:ext>
                </a:extLst>
              </p14:cNvPr>
              <p14:cNvContentPartPr/>
              <p14:nvPr/>
            </p14:nvContentPartPr>
            <p14:xfrm>
              <a:off x="7530330" y="4498890"/>
              <a:ext cx="1968480" cy="3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CCB3E2-8E98-5949-BC94-25812E2EC5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21690" y="4490250"/>
                <a:ext cx="198612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81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88DF-3CEC-5B4C-8378-8C3BE291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- </a:t>
            </a:r>
            <a:r>
              <a:rPr lang="sk-SK" dirty="0" err="1"/>
              <a:t>motivation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E829-AD72-2543-AB61-BA6236ECD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RECAP</a:t>
            </a:r>
            <a:r>
              <a:rPr lang="sk-SK" dirty="0"/>
              <a:t> - </a:t>
            </a:r>
            <a:r>
              <a:rPr lang="sk-SK" b="1" i="1" dirty="0" err="1"/>
              <a:t>callbacks</a:t>
            </a:r>
            <a:r>
              <a:rPr lang="sk-SK" b="1" i="1" dirty="0"/>
              <a:t>, </a:t>
            </a:r>
            <a:r>
              <a:rPr lang="sk-SK" dirty="0"/>
              <a:t>in </a:t>
            </a:r>
            <a:r>
              <a:rPr lang="sk-SK" dirty="0" err="1"/>
              <a:t>fact</a:t>
            </a:r>
            <a:r>
              <a:rPr lang="sk-SK" dirty="0"/>
              <a:t>, </a:t>
            </a:r>
            <a:r>
              <a:rPr lang="sk-SK" b="1" i="1" dirty="0"/>
              <a:t>are</a:t>
            </a:r>
            <a:r>
              <a:rPr lang="sk-SK" dirty="0"/>
              <a:t> </a:t>
            </a:r>
            <a:r>
              <a:rPr lang="sk-SK" b="1" i="1" dirty="0" err="1"/>
              <a:t>not</a:t>
            </a:r>
            <a:r>
              <a:rPr lang="sk-SK" dirty="0"/>
              <a:t> </a:t>
            </a:r>
            <a:r>
              <a:rPr lang="sk-SK" dirty="0" err="1"/>
              <a:t>specialized</a:t>
            </a:r>
            <a:r>
              <a:rPr lang="sk-SK" dirty="0"/>
              <a:t> </a:t>
            </a:r>
            <a:r>
              <a:rPr lang="sk-SK" b="1" i="1" dirty="0" err="1"/>
              <a:t>async</a:t>
            </a:r>
            <a:r>
              <a:rPr lang="sk-SK" b="1" i="1" dirty="0"/>
              <a:t> API</a:t>
            </a:r>
            <a:r>
              <a:rPr lang="sk-SK" dirty="0"/>
              <a:t>, </a:t>
            </a:r>
            <a:r>
              <a:rPr lang="sk-SK" dirty="0" err="1"/>
              <a:t>callbacks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to </a:t>
            </a:r>
            <a:r>
              <a:rPr lang="sk-SK" dirty="0" err="1"/>
              <a:t>express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(</a:t>
            </a:r>
            <a:r>
              <a:rPr lang="sk-SK" dirty="0" err="1"/>
              <a:t>continuation</a:t>
            </a:r>
            <a:r>
              <a:rPr lang="sk-SK" dirty="0"/>
              <a:t>) </a:t>
            </a:r>
            <a:r>
              <a:rPr lang="sk-SK" dirty="0" err="1"/>
              <a:t>because</a:t>
            </a:r>
            <a:r>
              <a:rPr lang="sk-SK" dirty="0"/>
              <a:t> JS has </a:t>
            </a:r>
            <a:r>
              <a:rPr lang="sk-SK" dirty="0" err="1"/>
              <a:t>functions</a:t>
            </a:r>
            <a:r>
              <a:rPr lang="sk-SK" dirty="0"/>
              <a:t> as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class</a:t>
            </a:r>
            <a:r>
              <a:rPr lang="sk-SK" dirty="0"/>
              <a:t> </a:t>
            </a:r>
            <a:r>
              <a:rPr lang="sk-SK" dirty="0" err="1"/>
              <a:t>object</a:t>
            </a:r>
            <a:endParaRPr lang="sk-SK" dirty="0"/>
          </a:p>
          <a:p>
            <a:r>
              <a:rPr lang="sk-SK" b="1" dirty="0" err="1"/>
              <a:t>Motivation</a:t>
            </a:r>
            <a:r>
              <a:rPr lang="sk-SK" dirty="0"/>
              <a:t>: </a:t>
            </a:r>
            <a:r>
              <a:rPr lang="sk-SK" dirty="0" err="1"/>
              <a:t>create</a:t>
            </a:r>
            <a:r>
              <a:rPr lang="sk-SK" dirty="0"/>
              <a:t> </a:t>
            </a:r>
            <a:r>
              <a:rPr lang="sk-SK" b="1" i="1" dirty="0" err="1"/>
              <a:t>Async</a:t>
            </a:r>
            <a:r>
              <a:rPr lang="sk-SK" b="1" i="1" dirty="0"/>
              <a:t> API </a:t>
            </a:r>
            <a:r>
              <a:rPr lang="sk-SK" dirty="0" err="1"/>
              <a:t>for</a:t>
            </a:r>
            <a:r>
              <a:rPr lang="sk-SK" dirty="0"/>
              <a:t> JS - </a:t>
            </a:r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try</a:t>
            </a:r>
            <a:r>
              <a:rPr lang="sk-SK" dirty="0"/>
              <a:t> to </a:t>
            </a:r>
            <a:r>
              <a:rPr lang="sk-SK" dirty="0" err="1"/>
              <a:t>solve</a:t>
            </a:r>
            <a:r>
              <a:rPr lang="sk-SK" dirty="0"/>
              <a:t> </a:t>
            </a:r>
            <a:r>
              <a:rPr lang="sk-SK" i="1" dirty="0" err="1"/>
              <a:t>the</a:t>
            </a:r>
            <a:r>
              <a:rPr lang="sk-SK" i="1" dirty="0"/>
              <a:t> “</a:t>
            </a:r>
            <a:r>
              <a:rPr lang="sk-SK" i="1" dirty="0" err="1"/>
              <a:t>problems</a:t>
            </a:r>
            <a:r>
              <a:rPr lang="sk-SK" i="1" dirty="0"/>
              <a:t>“ of </a:t>
            </a:r>
            <a:r>
              <a:rPr lang="sk-SK" i="1" dirty="0" err="1"/>
              <a:t>callbacks</a:t>
            </a:r>
            <a:endParaRPr lang="sk-SK" i="1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 err="1"/>
              <a:t>lack</a:t>
            </a:r>
            <a:r>
              <a:rPr lang="sk-SK" dirty="0"/>
              <a:t> of </a:t>
            </a:r>
            <a:r>
              <a:rPr lang="sk-SK" dirty="0" err="1"/>
              <a:t>sequentiality</a:t>
            </a:r>
            <a:endParaRPr lang="sk-SK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 err="1"/>
              <a:t>lack</a:t>
            </a:r>
            <a:r>
              <a:rPr lang="sk-SK" dirty="0"/>
              <a:t> of </a:t>
            </a:r>
            <a:r>
              <a:rPr lang="sk-SK" dirty="0" err="1"/>
              <a:t>trustability</a:t>
            </a:r>
            <a:endParaRPr lang="sk-SK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 err="1"/>
              <a:t>manage</a:t>
            </a:r>
            <a:r>
              <a:rPr lang="sk-SK" dirty="0"/>
              <a:t>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concurrency</a:t>
            </a:r>
            <a:r>
              <a:rPr lang="sk-SK" dirty="0"/>
              <a:t> </a:t>
            </a:r>
            <a:r>
              <a:rPr lang="sk-SK" dirty="0" err="1"/>
              <a:t>patterns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08928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74A5-6048-AF48-B0F4-F5633C8D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58A9A0-C8B9-9D4A-8EC3-A19663011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>
            <a:normAutofit/>
          </a:bodyPr>
          <a:lstStyle/>
          <a:p>
            <a:r>
              <a:rPr lang="sk-SK" dirty="0"/>
              <a:t>keď kódujete </a:t>
            </a:r>
            <a:r>
              <a:rPr lang="sk-SK" dirty="0" err="1"/>
              <a:t>async</a:t>
            </a:r>
            <a:r>
              <a:rPr lang="sk-SK" dirty="0"/>
              <a:t> funkcie, nemali by ste miešať </a:t>
            </a:r>
            <a:r>
              <a:rPr lang="sk-SK" dirty="0" err="1"/>
              <a:t>sync</a:t>
            </a:r>
            <a:r>
              <a:rPr lang="sk-SK" dirty="0"/>
              <a:t> a </a:t>
            </a:r>
            <a:r>
              <a:rPr lang="sk-SK" dirty="0" err="1"/>
              <a:t>async</a:t>
            </a:r>
            <a:r>
              <a:rPr lang="sk-SK" dirty="0"/>
              <a:t> kód, najmä </a:t>
            </a:r>
            <a:r>
              <a:rPr lang="sk-SK"/>
              <a:t>ak sync</a:t>
            </a:r>
            <a:r>
              <a:rPr lang="sk-SK" dirty="0"/>
              <a:t> kód môže hodiť </a:t>
            </a:r>
            <a:r>
              <a:rPr lang="sk-SK" dirty="0" err="1"/>
              <a:t>sync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. Takáto funkcia je problém, ak nie je použitá v rámci </a:t>
            </a:r>
            <a:r>
              <a:rPr lang="sk-SK" dirty="0" err="1"/>
              <a:t>then</a:t>
            </a:r>
            <a:r>
              <a:rPr lang="sk-SK" dirty="0"/>
              <a:t>.</a:t>
            </a:r>
          </a:p>
          <a:p>
            <a:r>
              <a:rPr lang="sk-SK" dirty="0"/>
              <a:t>Buď budete kódovať vašu funkciu ako:</a:t>
            </a:r>
          </a:p>
          <a:p>
            <a:pPr marL="914400" lvl="1" indent="-457200">
              <a:buFont typeface="+mj-lt"/>
              <a:buAutoNum type="alphaUcPeriod"/>
            </a:pP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Promise.resolve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().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({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sync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async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 mix})</a:t>
            </a:r>
          </a:p>
          <a:p>
            <a:pPr marL="914400" lvl="1" indent="-457200">
              <a:buFont typeface="+mj-lt"/>
              <a:buAutoNum type="alphaUcPeriod"/>
            </a:pPr>
            <a:r>
              <a:rPr lang="sk-SK" dirty="0"/>
              <a:t>alebo </a:t>
            </a:r>
            <a:r>
              <a:rPr lang="sk-SK" dirty="0" err="1"/>
              <a:t>try</a:t>
            </a:r>
            <a:r>
              <a:rPr lang="sk-SK" dirty="0"/>
              <a:t>{</a:t>
            </a:r>
            <a:r>
              <a:rPr lang="sk-SK" dirty="0" err="1"/>
              <a:t>sync</a:t>
            </a:r>
            <a:r>
              <a:rPr lang="sk-SK" dirty="0"/>
              <a:t>} </a:t>
            </a:r>
            <a:r>
              <a:rPr lang="sk-SK" dirty="0" err="1"/>
              <a:t>catch</a:t>
            </a:r>
            <a:r>
              <a:rPr lang="sk-SK" dirty="0"/>
              <a:t>{ </a:t>
            </a:r>
            <a:r>
              <a:rPr lang="sk-SK" dirty="0" err="1"/>
              <a:t>Promise.reject</a:t>
            </a:r>
            <a:r>
              <a:rPr lang="sk-SK" dirty="0"/>
              <a:t>(ex)}, </a:t>
            </a:r>
            <a:r>
              <a:rPr lang="sk-SK" dirty="0" err="1"/>
              <a:t>async</a:t>
            </a:r>
            <a:endParaRPr lang="sk-SK" dirty="0"/>
          </a:p>
          <a:p>
            <a:pPr marL="914400" lvl="1" indent="-457200">
              <a:buFont typeface="+mj-lt"/>
              <a:buAutoNum type="alphaUcPeriod"/>
            </a:pPr>
            <a:r>
              <a:rPr lang="sk-SK" dirty="0"/>
              <a:t>....</a:t>
            </a:r>
          </a:p>
          <a:p>
            <a:r>
              <a:rPr lang="sk-SK" dirty="0"/>
              <a:t>... alebo budete 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každý 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flow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 začínať </a:t>
            </a:r>
            <a:r>
              <a:rPr lang="sk-SK" b="1" dirty="0" err="1">
                <a:solidFill>
                  <a:schemeClr val="accent6">
                    <a:lumMod val="75000"/>
                  </a:schemeClr>
                </a:solidFill>
              </a:rPr>
              <a:t>Promise.resolve</a:t>
            </a:r>
            <a:r>
              <a:rPr lang="sk-SK" b="1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().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().... aby sa problémová funkcia vyskytla „obalená“ v </a:t>
            </a:r>
            <a:r>
              <a:rPr lang="sk-SK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sk-SK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7724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FACD-82EB-8C4C-8444-7DDFC48E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A940C-C9D1-1D43-B14F-77B935A8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E6C27-7466-764D-873D-41AF83B9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644"/>
            <a:ext cx="10706100" cy="52448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26865D-74E5-5A48-A03B-23B69F0F94C8}"/>
                  </a:ext>
                </a:extLst>
              </p14:cNvPr>
              <p14:cNvContentPartPr/>
              <p14:nvPr/>
            </p14:nvContentPartPr>
            <p14:xfrm>
              <a:off x="1330770" y="2340690"/>
              <a:ext cx="1039680" cy="25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26865D-74E5-5A48-A03B-23B69F0F94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1770" y="2332050"/>
                <a:ext cx="10573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3CF2D9-15FC-A447-864B-B906D44BAA14}"/>
                  </a:ext>
                </a:extLst>
              </p14:cNvPr>
              <p14:cNvContentPartPr/>
              <p14:nvPr/>
            </p14:nvContentPartPr>
            <p14:xfrm>
              <a:off x="6970530" y="2363010"/>
              <a:ext cx="981000" cy="2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3CF2D9-15FC-A447-864B-B906D44BAA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1530" y="2354010"/>
                <a:ext cx="998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ED62DC-2975-164F-90FB-9A2EC76B8768}"/>
                  </a:ext>
                </a:extLst>
              </p14:cNvPr>
              <p14:cNvContentPartPr/>
              <p14:nvPr/>
            </p14:nvContentPartPr>
            <p14:xfrm>
              <a:off x="3306450" y="2364090"/>
              <a:ext cx="1667520" cy="42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ED62DC-2975-164F-90FB-9A2EC76B87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7450" y="2355450"/>
                <a:ext cx="16851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FB2757-70A5-0F45-88F4-FF1F3AB69724}"/>
                  </a:ext>
                </a:extLst>
              </p14:cNvPr>
              <p14:cNvContentPartPr/>
              <p14:nvPr/>
            </p14:nvContentPartPr>
            <p14:xfrm>
              <a:off x="9663330" y="2376690"/>
              <a:ext cx="1383480" cy="17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FB2757-70A5-0F45-88F4-FF1F3AB697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54330" y="2368050"/>
                <a:ext cx="14011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F65625-4FFF-5745-995D-D82F0C6C6F7F}"/>
                  </a:ext>
                </a:extLst>
              </p14:cNvPr>
              <p14:cNvContentPartPr/>
              <p14:nvPr/>
            </p14:nvContentPartPr>
            <p14:xfrm>
              <a:off x="1639650" y="4593930"/>
              <a:ext cx="1332720" cy="52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F65625-4FFF-5745-995D-D82F0C6C6F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31010" y="4584930"/>
                <a:ext cx="1350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0C2CEE-DFD3-8C46-B261-E169F1CABEA0}"/>
                  </a:ext>
                </a:extLst>
              </p14:cNvPr>
              <p14:cNvContentPartPr/>
              <p14:nvPr/>
            </p14:nvContentPartPr>
            <p14:xfrm>
              <a:off x="1654770" y="3431130"/>
              <a:ext cx="1108800" cy="39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0C2CEE-DFD3-8C46-B261-E169F1CABE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45770" y="3422130"/>
                <a:ext cx="11264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304E89E-78CB-6643-B9A2-C0689CA90DD7}"/>
                  </a:ext>
                </a:extLst>
              </p14:cNvPr>
              <p14:cNvContentPartPr/>
              <p14:nvPr/>
            </p14:nvContentPartPr>
            <p14:xfrm>
              <a:off x="7270050" y="3503130"/>
              <a:ext cx="10944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304E89E-78CB-6643-B9A2-C0689CA90DD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1410" y="3494130"/>
                <a:ext cx="111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A05D538-C5FB-DE4E-9EF5-4DECE01FEB01}"/>
                  </a:ext>
                </a:extLst>
              </p14:cNvPr>
              <p14:cNvContentPartPr/>
              <p14:nvPr/>
            </p14:nvContentPartPr>
            <p14:xfrm>
              <a:off x="7313610" y="4640010"/>
              <a:ext cx="1256760" cy="56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A05D538-C5FB-DE4E-9EF5-4DECE01FEB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04610" y="4631370"/>
                <a:ext cx="127440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132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4731-73E5-634B-A1F1-AA917AE0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–alebo </a:t>
            </a:r>
            <a:r>
              <a:rPr lang="sk-SK" dirty="0" err="1"/>
              <a:t>sync</a:t>
            </a:r>
            <a:r>
              <a:rPr lang="sk-SK" dirty="0"/>
              <a:t> výnimky z </a:t>
            </a:r>
            <a:r>
              <a:rPr lang="sk-SK" dirty="0" err="1"/>
              <a:t>async</a:t>
            </a:r>
            <a:r>
              <a:rPr lang="sk-SK" dirty="0"/>
              <a:t> kódu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99FB1-D9D0-C44D-B579-5CD90C557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4350" cy="4351338"/>
          </a:xfrm>
        </p:spPr>
        <p:txBody>
          <a:bodyPr/>
          <a:lstStyle/>
          <a:p>
            <a:r>
              <a:rPr lang="sk-SK" dirty="0"/>
              <a:t>Otázka znie kedy je </a:t>
            </a:r>
            <a:r>
              <a:rPr lang="sk-SK" dirty="0" err="1"/>
              <a:t>sync</a:t>
            </a:r>
            <a:r>
              <a:rPr lang="sk-SK" dirty="0"/>
              <a:t> výnimka by design (???) a kedy nie, alebo prečo niekto </a:t>
            </a:r>
            <a:r>
              <a:rPr lang="sk-SK" dirty="0" err="1"/>
              <a:t>kódol</a:t>
            </a:r>
            <a:r>
              <a:rPr lang="sk-SK" dirty="0"/>
              <a:t> </a:t>
            </a:r>
            <a:r>
              <a:rPr lang="sk-SK" dirty="0" err="1"/>
              <a:t>writeFile</a:t>
            </a:r>
            <a:r>
              <a:rPr lang="sk-SK" dirty="0"/>
              <a:t> tak, že hádže </a:t>
            </a:r>
            <a:r>
              <a:rPr lang="sk-SK" dirty="0" err="1"/>
              <a:t>sync</a:t>
            </a:r>
            <a:r>
              <a:rPr lang="sk-SK" dirty="0"/>
              <a:t> výnimku, keď je zlý </a:t>
            </a:r>
            <a:r>
              <a:rPr lang="sk-SK" dirty="0" err="1"/>
              <a:t>encoding</a:t>
            </a:r>
            <a:r>
              <a:rPr lang="sk-SK" dirty="0"/>
              <a:t> a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keď </a:t>
            </a:r>
            <a:r>
              <a:rPr lang="sk-SK" dirty="0" err="1"/>
              <a:t>file</a:t>
            </a:r>
            <a:r>
              <a:rPr lang="sk-SK" dirty="0"/>
              <a:t> neexistuje ? Čo je ozaj výnimka (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) a čo je </a:t>
            </a:r>
            <a:r>
              <a:rPr lang="sk-SK" dirty="0" err="1"/>
              <a:t>bug</a:t>
            </a:r>
            <a:r>
              <a:rPr lang="sk-SK" dirty="0"/>
              <a:t> (zlý </a:t>
            </a:r>
            <a:r>
              <a:rPr lang="sk-SK" dirty="0" err="1"/>
              <a:t>encoding</a:t>
            </a:r>
            <a:r>
              <a:rPr lang="sk-SK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C1B49-CCEF-7D4E-903E-BC8D7B400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068" y="1096168"/>
            <a:ext cx="5771632" cy="5554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955C07-7821-7841-80D8-620E23C966EA}"/>
              </a:ext>
            </a:extLst>
          </p:cNvPr>
          <p:cNvSpPr/>
          <p:nvPr/>
        </p:nvSpPr>
        <p:spPr>
          <a:xfrm>
            <a:off x="838200" y="5950526"/>
            <a:ext cx="5086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07-prednaska/</a:t>
            </a:r>
            <a:r>
              <a:rPr lang="sk-SK" dirty="0" err="1"/>
              <a:t>samples</a:t>
            </a:r>
            <a:r>
              <a:rPr lang="sk-SK" dirty="0"/>
              <a:t>/03-promises/04-mixing-sync-async/02-writeFile.js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CBB2E4-56D8-3D44-8567-FA68A78669FD}"/>
                  </a:ext>
                </a:extLst>
              </p14:cNvPr>
              <p14:cNvContentPartPr/>
              <p14:nvPr/>
            </p14:nvContentPartPr>
            <p14:xfrm>
              <a:off x="10719930" y="3950250"/>
              <a:ext cx="3862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CBB2E4-56D8-3D44-8567-FA68A78669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10930" y="3941250"/>
                <a:ext cx="403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251E9F7-92BA-2746-975F-47575FAEE835}"/>
                  </a:ext>
                </a:extLst>
              </p14:cNvPr>
              <p14:cNvContentPartPr/>
              <p14:nvPr/>
            </p14:nvContentPartPr>
            <p14:xfrm>
              <a:off x="6412890" y="5524890"/>
              <a:ext cx="1331280" cy="5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251E9F7-92BA-2746-975F-47575FAEE8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3890" y="5516250"/>
                <a:ext cx="13489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E66E665-0A7B-6646-BFD0-D8E58A93CC4A}"/>
                  </a:ext>
                </a:extLst>
              </p14:cNvPr>
              <p14:cNvContentPartPr/>
              <p14:nvPr/>
            </p14:nvContentPartPr>
            <p14:xfrm>
              <a:off x="6564450" y="6521010"/>
              <a:ext cx="1398600" cy="1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E66E665-0A7B-6646-BFD0-D8E58A93CC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5810" y="6512010"/>
                <a:ext cx="14162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C188ADB-DBA9-A540-88E9-9CE2A011B7E0}"/>
                  </a:ext>
                </a:extLst>
              </p14:cNvPr>
              <p14:cNvContentPartPr/>
              <p14:nvPr/>
            </p14:nvContentPartPr>
            <p14:xfrm>
              <a:off x="7049370" y="4095690"/>
              <a:ext cx="481680" cy="35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C188ADB-DBA9-A540-88E9-9CE2A011B7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40370" y="4087050"/>
                <a:ext cx="499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4F40B9-76D8-794A-898B-12B776C35853}"/>
                  </a:ext>
                </a:extLst>
              </p14:cNvPr>
              <p14:cNvContentPartPr/>
              <p14:nvPr/>
            </p14:nvContentPartPr>
            <p14:xfrm>
              <a:off x="2331570" y="2615730"/>
              <a:ext cx="2349000" cy="41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4F40B9-76D8-794A-898B-12B776C358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2930" y="2607090"/>
                <a:ext cx="236664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1447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64BB7-22CF-1A4C-B8CD-539A01F0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Patterns with promises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D6FC0-F5D2-E540-8C2F-DF3DEA7A5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37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Promise.all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Promise.all</a:t>
            </a:r>
            <a:r>
              <a:rPr lang="sk-SK" dirty="0"/>
              <a:t> (</a:t>
            </a:r>
            <a:r>
              <a:rPr lang="sk-SK" dirty="0" err="1"/>
              <a:t>iterable</a:t>
            </a:r>
            <a:r>
              <a:rPr lang="sk-SK" dirty="0"/>
              <a:t>)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b="1" dirty="0" err="1"/>
              <a:t>returns</a:t>
            </a:r>
            <a:r>
              <a:rPr lang="sk-SK" b="1" dirty="0"/>
              <a:t> a single </a:t>
            </a:r>
            <a:r>
              <a:rPr lang="sk-SK" b="1" dirty="0" err="1"/>
              <a:t>Promise</a:t>
            </a:r>
            <a:r>
              <a:rPr lang="sk-SK" b="1" dirty="0"/>
              <a:t> </a:t>
            </a:r>
          </a:p>
          <a:p>
            <a:r>
              <a:rPr lang="sk-SK" b="1" dirty="0" err="1"/>
              <a:t>That</a:t>
            </a:r>
            <a:r>
              <a:rPr lang="sk-SK" b="1" dirty="0"/>
              <a:t> </a:t>
            </a:r>
            <a:r>
              <a:rPr lang="sk-SK" b="1" dirty="0" err="1"/>
              <a:t>resolves</a:t>
            </a:r>
            <a:r>
              <a:rPr lang="sk-SK" b="1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all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or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iterable</a:t>
            </a:r>
            <a:r>
              <a:rPr lang="sk-SK" dirty="0"/>
              <a:t> argument </a:t>
            </a:r>
            <a:r>
              <a:rPr lang="sk-SK" dirty="0" err="1"/>
              <a:t>contains</a:t>
            </a:r>
            <a:r>
              <a:rPr lang="sk-SK" dirty="0"/>
              <a:t> no </a:t>
            </a:r>
            <a:r>
              <a:rPr lang="sk-SK" dirty="0" err="1"/>
              <a:t>promises</a:t>
            </a:r>
            <a:r>
              <a:rPr lang="sk-SK" dirty="0"/>
              <a:t>.</a:t>
            </a:r>
          </a:p>
          <a:p>
            <a:r>
              <a:rPr lang="sk-SK" b="1" dirty="0" err="1"/>
              <a:t>It</a:t>
            </a:r>
            <a:r>
              <a:rPr lang="sk-SK" b="1" dirty="0"/>
              <a:t> </a:t>
            </a:r>
            <a:r>
              <a:rPr lang="sk-SK" b="1" dirty="0" err="1"/>
              <a:t>rejects</a:t>
            </a:r>
            <a:r>
              <a:rPr lang="sk-SK" b="1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reason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first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rejects</a:t>
            </a:r>
            <a:r>
              <a:rPr lang="sk-SK" dirty="0"/>
              <a:t>.</a:t>
            </a:r>
          </a:p>
          <a:p>
            <a:endParaRPr lang="sk-S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EE8D1-A21F-6B4B-8599-5D5FE66C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07" y="1825625"/>
            <a:ext cx="7280604" cy="31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3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Promise.race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>
            <a:normAutofit lnSpcReduction="100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Promise.race</a:t>
            </a:r>
            <a:r>
              <a:rPr lang="sk-SK" b="1" dirty="0"/>
              <a:t>(</a:t>
            </a:r>
            <a:r>
              <a:rPr lang="sk-SK" b="1" dirty="0" err="1"/>
              <a:t>iterable</a:t>
            </a:r>
            <a:r>
              <a:rPr lang="sk-SK" b="1" dirty="0"/>
              <a:t>)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endParaRPr lang="sk-SK" dirty="0"/>
          </a:p>
          <a:p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b="1" dirty="0" err="1"/>
              <a:t>resolves</a:t>
            </a:r>
            <a:r>
              <a:rPr lang="sk-SK" dirty="0"/>
              <a:t> or </a:t>
            </a:r>
            <a:r>
              <a:rPr lang="sk-SK" b="1" dirty="0" err="1"/>
              <a:t>rejects</a:t>
            </a:r>
            <a:r>
              <a:rPr lang="sk-SK" dirty="0"/>
              <a:t> as </a:t>
            </a:r>
            <a:r>
              <a:rPr lang="sk-SK" dirty="0" err="1"/>
              <a:t>soon</a:t>
            </a:r>
            <a:r>
              <a:rPr lang="sk-SK" dirty="0"/>
              <a:t> as </a:t>
            </a:r>
            <a:r>
              <a:rPr lang="sk-SK" b="1" dirty="0" err="1"/>
              <a:t>one</a:t>
            </a:r>
            <a:r>
              <a:rPr lang="sk-SK" b="1" dirty="0"/>
              <a:t> of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promises</a:t>
            </a:r>
            <a:r>
              <a:rPr lang="sk-SK" b="1" dirty="0"/>
              <a:t> </a:t>
            </a:r>
            <a:r>
              <a:rPr lang="sk-SK" dirty="0"/>
              <a:t>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iterable</a:t>
            </a:r>
            <a:r>
              <a:rPr lang="sk-SK" dirty="0"/>
              <a:t> </a:t>
            </a:r>
            <a:r>
              <a:rPr lang="sk-SK" b="1" dirty="0" err="1"/>
              <a:t>resolves</a:t>
            </a:r>
            <a:r>
              <a:rPr lang="sk-SK" b="1" dirty="0"/>
              <a:t> or </a:t>
            </a:r>
            <a:r>
              <a:rPr lang="sk-SK" b="1" dirty="0" err="1"/>
              <a:t>rejects</a:t>
            </a:r>
            <a:r>
              <a:rPr lang="sk-SK" dirty="0"/>
              <a:t>,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or </a:t>
            </a:r>
            <a:r>
              <a:rPr lang="sk-SK" dirty="0" err="1"/>
              <a:t>reason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E2908-3130-BE4A-A0A3-30EB0105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532" y="1825626"/>
            <a:ext cx="7503028" cy="32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86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waterfall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/>
          <a:lstStyle/>
          <a:p>
            <a:r>
              <a:rPr lang="sk-SK" dirty="0"/>
              <a:t>syntakticky </a:t>
            </a:r>
            <a:r>
              <a:rPr lang="sk-SK" dirty="0" err="1"/>
              <a:t>zapis</a:t>
            </a:r>
            <a:r>
              <a:rPr lang="sk-SK" dirty="0"/>
              <a:t> </a:t>
            </a:r>
            <a:r>
              <a:rPr lang="sk-SK" dirty="0" err="1"/>
              <a:t>pomocoy</a:t>
            </a:r>
            <a:r>
              <a:rPr lang="sk-SK" dirty="0"/>
              <a:t> </a:t>
            </a:r>
            <a:r>
              <a:rPr lang="sk-SK" dirty="0" err="1"/>
              <a:t>then.then.then</a:t>
            </a:r>
            <a:r>
              <a:rPr lang="sk-SK" dirty="0"/>
              <a:t> je vlastne </a:t>
            </a:r>
            <a:r>
              <a:rPr lang="sk-SK" dirty="0" err="1"/>
              <a:t>waterfall</a:t>
            </a:r>
            <a:endParaRPr lang="sk-SK" dirty="0"/>
          </a:p>
          <a:p>
            <a:r>
              <a:rPr lang="sk-SK" dirty="0"/>
              <a:t>ale </a:t>
            </a:r>
            <a:r>
              <a:rPr lang="sk-SK" dirty="0" err="1"/>
              <a:t>co</a:t>
            </a:r>
            <a:r>
              <a:rPr lang="sk-SK" dirty="0"/>
              <a:t> </a:t>
            </a:r>
            <a:r>
              <a:rPr lang="sk-SK" dirty="0" err="1"/>
              <a:t>ked</a:t>
            </a:r>
            <a:r>
              <a:rPr lang="sk-SK" dirty="0"/>
              <a:t> je zoznam </a:t>
            </a:r>
            <a:r>
              <a:rPr lang="sk-SK" dirty="0" err="1"/>
              <a:t>taskov</a:t>
            </a:r>
            <a:r>
              <a:rPr lang="sk-SK" dirty="0"/>
              <a:t> dynamicky ? v nejakej premennej ?</a:t>
            </a:r>
          </a:p>
        </p:txBody>
      </p:sp>
    </p:spTree>
    <p:extLst>
      <p:ext uri="{BB962C8B-B14F-4D97-AF65-F5344CB8AC3E}">
        <p14:creationId xmlns:p14="http://schemas.microsoft.com/office/powerpoint/2010/main" val="1227050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8BAA-7E63-4B40-A714-FA4DF775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waterfall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91548-C473-034F-8034-CE6EBA0C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9434" cy="4351338"/>
          </a:xfrm>
        </p:spPr>
        <p:txBody>
          <a:bodyPr/>
          <a:lstStyle/>
          <a:p>
            <a:r>
              <a:rPr lang="sk-SK" dirty="0" err="1"/>
              <a:t>This</a:t>
            </a:r>
            <a:r>
              <a:rPr lang="sk-SK" dirty="0"/>
              <a:t> </a:t>
            </a:r>
            <a:r>
              <a:rPr lang="sk-SK" dirty="0" err="1"/>
              <a:t>pattern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part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API, </a:t>
            </a:r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implemented</a:t>
            </a:r>
            <a:r>
              <a:rPr lang="sk-SK" dirty="0"/>
              <a:t> by </a:t>
            </a:r>
            <a:r>
              <a:rPr lang="sk-SK" dirty="0" err="1"/>
              <a:t>chaining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reduce</a:t>
            </a:r>
            <a:r>
              <a:rPr lang="sk-SK" dirty="0"/>
              <a:t>() or by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techniques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EF27D-0CE2-7E4D-9CFF-4A1C8F39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386" y="1858385"/>
            <a:ext cx="7525370" cy="4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29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2878-3E30-F542-ABD9-FAD3E121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patterns</a:t>
            </a:r>
            <a:r>
              <a:rPr lang="sk-SK" dirty="0"/>
              <a:t> and </a:t>
            </a:r>
            <a:r>
              <a:rPr lang="sk-SK" dirty="0" err="1"/>
              <a:t>custom</a:t>
            </a:r>
            <a:r>
              <a:rPr lang="sk-SK" dirty="0"/>
              <a:t> </a:t>
            </a:r>
            <a:r>
              <a:rPr lang="sk-SK" dirty="0" err="1"/>
              <a:t>libraries</a:t>
            </a:r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270D4-13D5-A84D-A87F-B8FAE3141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sk-SK" b="1" dirty="0" err="1"/>
              <a:t>async.js</a:t>
            </a:r>
            <a:r>
              <a:rPr lang="sk-SK" b="1" dirty="0"/>
              <a:t> </a:t>
            </a:r>
            <a:r>
              <a:rPr lang="sk-SK" dirty="0"/>
              <a:t>+ </a:t>
            </a:r>
            <a:r>
              <a:rPr lang="sk-SK" dirty="0" err="1"/>
              <a:t>asyncify</a:t>
            </a:r>
            <a:endParaRPr lang="sk-SK" dirty="0"/>
          </a:p>
          <a:p>
            <a:pPr marL="514350" indent="-514350">
              <a:buFont typeface="+mj-lt"/>
              <a:buAutoNum type="alphaUcPeriod"/>
            </a:pPr>
            <a:r>
              <a:rPr lang="sk-SK" b="1" dirty="0" err="1"/>
              <a:t>bluebird.js</a:t>
            </a:r>
            <a:r>
              <a:rPr lang="sk-SK" b="1" dirty="0"/>
              <a:t> </a:t>
            </a:r>
            <a:r>
              <a:rPr lang="sk-SK" dirty="0"/>
              <a:t>- </a:t>
            </a:r>
            <a:r>
              <a:rPr lang="sk-SK" dirty="0" err="1"/>
              <a:t>Promises</a:t>
            </a:r>
            <a:r>
              <a:rPr lang="sk-SK" dirty="0"/>
              <a:t> in </a:t>
            </a:r>
            <a:r>
              <a:rPr lang="sk-SK" dirty="0" err="1"/>
              <a:t>Node.js</a:t>
            </a:r>
            <a:r>
              <a:rPr lang="sk-SK" dirty="0"/>
              <a:t> 10 are </a:t>
            </a:r>
            <a:r>
              <a:rPr lang="sk-SK" dirty="0" err="1"/>
              <a:t>significantly</a:t>
            </a:r>
            <a:r>
              <a:rPr lang="sk-SK" dirty="0"/>
              <a:t> </a:t>
            </a:r>
            <a:r>
              <a:rPr lang="sk-SK" dirty="0" err="1"/>
              <a:t>faster</a:t>
            </a:r>
            <a:r>
              <a:rPr lang="sk-SK" dirty="0"/>
              <a:t> </a:t>
            </a:r>
            <a:r>
              <a:rPr lang="sk-SK" dirty="0" err="1"/>
              <a:t>than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. </a:t>
            </a:r>
            <a:r>
              <a:rPr lang="sk-SK" dirty="0" err="1"/>
              <a:t>Bluebird</a:t>
            </a:r>
            <a:r>
              <a:rPr lang="sk-SK" dirty="0"/>
              <a:t> </a:t>
            </a:r>
            <a:r>
              <a:rPr lang="sk-SK" dirty="0" err="1"/>
              <a:t>still</a:t>
            </a:r>
            <a:r>
              <a:rPr lang="sk-SK" dirty="0"/>
              <a:t> </a:t>
            </a:r>
            <a:r>
              <a:rPr lang="sk-SK" dirty="0" err="1"/>
              <a:t>includes</a:t>
            </a:r>
            <a:r>
              <a:rPr lang="sk-SK" dirty="0"/>
              <a:t> a </a:t>
            </a:r>
            <a:r>
              <a:rPr lang="sk-SK" dirty="0" err="1"/>
              <a:t>lot</a:t>
            </a:r>
            <a:r>
              <a:rPr lang="sk-SK" dirty="0"/>
              <a:t> of </a:t>
            </a:r>
            <a:r>
              <a:rPr lang="sk-SK" dirty="0" err="1"/>
              <a:t>features</a:t>
            </a:r>
            <a:r>
              <a:rPr lang="sk-SK" dirty="0"/>
              <a:t> </a:t>
            </a:r>
            <a:r>
              <a:rPr lang="sk-SK" dirty="0" err="1"/>
              <a:t>like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cancellation</a:t>
            </a:r>
            <a:r>
              <a:rPr lang="sk-SK" b="1" dirty="0"/>
              <a:t>, </a:t>
            </a:r>
            <a:r>
              <a:rPr lang="sk-SK" b="1" dirty="0" err="1"/>
              <a:t>iteration</a:t>
            </a:r>
            <a:r>
              <a:rPr lang="sk-SK" b="1" dirty="0"/>
              <a:t> </a:t>
            </a:r>
            <a:r>
              <a:rPr lang="sk-SK" b="1" dirty="0" err="1"/>
              <a:t>methods</a:t>
            </a:r>
            <a:r>
              <a:rPr lang="sk-SK" b="1" dirty="0"/>
              <a:t> </a:t>
            </a:r>
            <a:r>
              <a:rPr lang="sk-SK" dirty="0"/>
              <a:t>and </a:t>
            </a:r>
            <a:r>
              <a:rPr lang="sk-SK" dirty="0" err="1"/>
              <a:t>warnings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native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don‘t</a:t>
            </a:r>
            <a:r>
              <a:rPr lang="sk-SK" dirty="0"/>
              <a:t>. </a:t>
            </a:r>
          </a:p>
          <a:p>
            <a:pPr lvl="1"/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are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Bluebird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performance</a:t>
            </a:r>
            <a:r>
              <a:rPr lang="sk-SK" dirty="0"/>
              <a:t> </a:t>
            </a:r>
            <a:r>
              <a:rPr lang="sk-SK" dirty="0" err="1"/>
              <a:t>rather</a:t>
            </a:r>
            <a:r>
              <a:rPr lang="sk-SK" dirty="0"/>
              <a:t> </a:t>
            </a:r>
            <a:r>
              <a:rPr lang="sk-SK" dirty="0" err="1"/>
              <a:t>than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those</a:t>
            </a:r>
            <a:r>
              <a:rPr lang="sk-SK" dirty="0"/>
              <a:t> - </a:t>
            </a:r>
            <a:r>
              <a:rPr lang="sk-SK" dirty="0" err="1"/>
              <a:t>please</a:t>
            </a:r>
            <a:r>
              <a:rPr lang="sk-SK" dirty="0"/>
              <a:t> </a:t>
            </a:r>
            <a:r>
              <a:rPr lang="sk-SK" dirty="0" err="1"/>
              <a:t>consider</a:t>
            </a:r>
            <a:r>
              <a:rPr lang="sk-SK" dirty="0"/>
              <a:t> </a:t>
            </a:r>
            <a:r>
              <a:rPr lang="sk-SK" dirty="0" err="1"/>
              <a:t>giving</a:t>
            </a:r>
            <a:r>
              <a:rPr lang="sk-SK" dirty="0"/>
              <a:t> </a:t>
            </a:r>
            <a:r>
              <a:rPr lang="sk-SK" dirty="0" err="1"/>
              <a:t>native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a </a:t>
            </a:r>
            <a:r>
              <a:rPr lang="sk-SK" dirty="0" err="1"/>
              <a:t>shot</a:t>
            </a:r>
            <a:r>
              <a:rPr lang="sk-SK" dirty="0"/>
              <a:t> and </a:t>
            </a:r>
            <a:r>
              <a:rPr lang="sk-SK" dirty="0" err="1"/>
              <a:t>running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benchmarks</a:t>
            </a:r>
            <a:r>
              <a:rPr lang="sk-SK" dirty="0"/>
              <a:t> </a:t>
            </a:r>
            <a:r>
              <a:rPr lang="sk-SK" dirty="0" err="1"/>
              <a:t>yourself</a:t>
            </a:r>
            <a:r>
              <a:rPr lang="sk-SK" dirty="0"/>
              <a:t>.</a:t>
            </a:r>
          </a:p>
          <a:p>
            <a:pPr lvl="1"/>
            <a:r>
              <a:rPr lang="sk-SK" dirty="0">
                <a:hlinkClick r:id="rId2"/>
              </a:rPr>
              <a:t>https://github.com/petkaantonov/bluebird/issues/1434</a:t>
            </a:r>
            <a:endParaRPr lang="sk-SK" dirty="0"/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....</a:t>
            </a:r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....</a:t>
            </a:r>
          </a:p>
          <a:p>
            <a:pPr marL="514350" indent="-514350">
              <a:buFont typeface="+mj-lt"/>
              <a:buAutoNum type="alphaUcPeriod"/>
            </a:pPr>
            <a:r>
              <a:rPr lang="sk-SK" dirty="0"/>
              <a:t>ES2017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, </a:t>
            </a:r>
            <a:r>
              <a:rPr lang="sk-SK" b="1" dirty="0" err="1"/>
              <a:t>await</a:t>
            </a:r>
            <a:r>
              <a:rPr lang="sk-SK" b="1" dirty="0"/>
              <a:t> and </a:t>
            </a:r>
            <a:r>
              <a:rPr lang="sk-SK" b="1" dirty="0" err="1"/>
              <a:t>generators</a:t>
            </a:r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317229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331E-44C4-2A47-B5DB-F684D070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Prínos a výhody </a:t>
            </a:r>
            <a:r>
              <a:rPr lang="sk-SK" dirty="0" err="1"/>
              <a:t>promise</a:t>
            </a:r>
            <a:r>
              <a:rPr lang="sk-SK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B347E-23C7-A048-B2A6-E10E3B478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Na </a:t>
            </a:r>
            <a:r>
              <a:rPr lang="en-GB" dirty="0" err="1"/>
              <a:t>prvý</a:t>
            </a:r>
            <a:r>
              <a:rPr lang="en-GB" dirty="0"/>
              <a:t> </a:t>
            </a:r>
            <a:r>
              <a:rPr lang="en-GB" dirty="0" err="1"/>
              <a:t>pohľad</a:t>
            </a:r>
            <a:r>
              <a:rPr lang="en-GB" dirty="0"/>
              <a:t>:</a:t>
            </a:r>
          </a:p>
          <a:p>
            <a:r>
              <a:rPr lang="en-GB" dirty="0" err="1"/>
              <a:t>Krajšia</a:t>
            </a:r>
            <a:r>
              <a:rPr lang="en-GB" dirty="0"/>
              <a:t> syntax a </a:t>
            </a:r>
            <a:r>
              <a:rPr lang="en-GB" dirty="0" err="1"/>
              <a:t>lineárny</a:t>
            </a:r>
            <a:r>
              <a:rPr lang="en-GB" dirty="0"/>
              <a:t> </a:t>
            </a:r>
            <a:r>
              <a:rPr lang="en-GB" dirty="0" err="1"/>
              <a:t>kód</a:t>
            </a:r>
            <a:r>
              <a:rPr lang="en-GB" dirty="0"/>
              <a:t> </a:t>
            </a:r>
          </a:p>
          <a:p>
            <a:r>
              <a:rPr lang="en-GB" dirty="0"/>
              <a:t>Error handling </a:t>
            </a:r>
            <a:r>
              <a:rPr lang="en-GB" dirty="0" err="1"/>
              <a:t>kód</a:t>
            </a:r>
            <a:r>
              <a:rPr lang="en-GB" dirty="0"/>
              <a:t> “</a:t>
            </a:r>
            <a:r>
              <a:rPr lang="en-GB" dirty="0" err="1"/>
              <a:t>separovaný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” a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pomiešaný</a:t>
            </a:r>
            <a:r>
              <a:rPr lang="en-GB" dirty="0"/>
              <a:t> v </a:t>
            </a:r>
            <a:r>
              <a:rPr lang="en-GB" dirty="0" err="1"/>
              <a:t>kóde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Podstatné</a:t>
            </a:r>
            <a:r>
              <a:rPr lang="en-GB" dirty="0"/>
              <a:t>:</a:t>
            </a:r>
          </a:p>
          <a:p>
            <a:r>
              <a:rPr lang="en-GB" dirty="0" err="1"/>
              <a:t>funkcia</a:t>
            </a:r>
            <a:r>
              <a:rPr lang="en-GB" dirty="0"/>
              <a:t> v then() </a:t>
            </a:r>
            <a:r>
              <a:rPr lang="en-GB" dirty="0" err="1"/>
              <a:t>bude</a:t>
            </a:r>
            <a:r>
              <a:rPr lang="en-GB" dirty="0"/>
              <a:t> </a:t>
            </a:r>
            <a:r>
              <a:rPr lang="en-GB" dirty="0" err="1"/>
              <a:t>zavolaná</a:t>
            </a:r>
            <a:r>
              <a:rPr lang="en-GB" dirty="0"/>
              <a:t> </a:t>
            </a:r>
            <a:r>
              <a:rPr lang="en-GB" dirty="0" err="1"/>
              <a:t>vždy</a:t>
            </a:r>
            <a:r>
              <a:rPr lang="en-GB" dirty="0"/>
              <a:t> </a:t>
            </a:r>
            <a:r>
              <a:rPr lang="en-GB" dirty="0" err="1"/>
              <a:t>asynchrónne</a:t>
            </a:r>
            <a:endParaRPr lang="en-GB" dirty="0"/>
          </a:p>
          <a:p>
            <a:r>
              <a:rPr lang="en-GB" dirty="0" err="1"/>
              <a:t>funkcia</a:t>
            </a:r>
            <a:r>
              <a:rPr lang="en-GB" dirty="0"/>
              <a:t> v then() </a:t>
            </a:r>
            <a:r>
              <a:rPr lang="en-GB" dirty="0" err="1"/>
              <a:t>nebude</a:t>
            </a:r>
            <a:r>
              <a:rPr lang="en-GB" dirty="0"/>
              <a:t> </a:t>
            </a:r>
            <a:r>
              <a:rPr lang="en-GB" dirty="0" err="1"/>
              <a:t>nikdy</a:t>
            </a:r>
            <a:r>
              <a:rPr lang="en-GB" dirty="0"/>
              <a:t> </a:t>
            </a:r>
            <a:r>
              <a:rPr lang="en-GB" dirty="0" err="1"/>
              <a:t>zavolaná</a:t>
            </a:r>
            <a:r>
              <a:rPr lang="en-GB" dirty="0"/>
              <a:t> </a:t>
            </a:r>
            <a:r>
              <a:rPr lang="en-GB" dirty="0" err="1"/>
              <a:t>viackrát</a:t>
            </a:r>
            <a:endParaRPr lang="en-GB" dirty="0"/>
          </a:p>
          <a:p>
            <a:r>
              <a:rPr lang="en-GB" dirty="0" err="1"/>
              <a:t>môžeme</a:t>
            </a:r>
            <a:r>
              <a:rPr lang="en-GB" dirty="0"/>
              <a:t> </a:t>
            </a:r>
            <a:r>
              <a:rPr lang="en-GB" dirty="0" err="1"/>
              <a:t>mať</a:t>
            </a:r>
            <a:r>
              <a:rPr lang="en-GB" dirty="0"/>
              <a:t> </a:t>
            </a:r>
            <a:r>
              <a:rPr lang="en-GB" dirty="0" err="1"/>
              <a:t>niekoľko</a:t>
            </a:r>
            <a:r>
              <a:rPr lang="en-GB" dirty="0"/>
              <a:t> then() </a:t>
            </a:r>
            <a:r>
              <a:rPr lang="en-GB" dirty="0" err="1"/>
              <a:t>nad</a:t>
            </a:r>
            <a:r>
              <a:rPr lang="en-GB" dirty="0"/>
              <a:t> </a:t>
            </a:r>
            <a:r>
              <a:rPr lang="en-GB" dirty="0" err="1"/>
              <a:t>jedným</a:t>
            </a:r>
            <a:r>
              <a:rPr lang="en-GB" dirty="0"/>
              <a:t> now, s </a:t>
            </a:r>
            <a:r>
              <a:rPr lang="en-GB" dirty="0" err="1"/>
              <a:t>garantovaným</a:t>
            </a:r>
            <a:r>
              <a:rPr lang="en-GB" dirty="0"/>
              <a:t> </a:t>
            </a:r>
            <a:r>
              <a:rPr lang="en-GB" dirty="0" err="1"/>
              <a:t>poradím</a:t>
            </a:r>
            <a:r>
              <a:rPr lang="en-GB" dirty="0"/>
              <a:t> </a:t>
            </a:r>
            <a:r>
              <a:rPr lang="en-GB" dirty="0" err="1"/>
              <a:t>vykonania</a:t>
            </a:r>
            <a:endParaRPr lang="en-GB" dirty="0"/>
          </a:p>
          <a:p>
            <a:r>
              <a:rPr lang="en-GB" dirty="0" err="1"/>
              <a:t>ľahšie</a:t>
            </a:r>
            <a:r>
              <a:rPr lang="en-GB" dirty="0"/>
              <a:t> </a:t>
            </a:r>
            <a:r>
              <a:rPr lang="en-GB" dirty="0" err="1"/>
              <a:t>kombinovanie</a:t>
            </a:r>
            <a:r>
              <a:rPr lang="en-GB" dirty="0"/>
              <a:t> async a sync </a:t>
            </a:r>
            <a:r>
              <a:rPr lang="en-GB" dirty="0" err="1"/>
              <a:t>funkcií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352BF-6200-8844-BC34-FAD48A5031A6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94497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97DB-9914-6C49-966F-1B86E6B3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- </a:t>
            </a:r>
            <a:r>
              <a:rPr lang="sk-SK" dirty="0" err="1"/>
              <a:t>features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5F301-2F0A-894B-B3B1-3DA32E751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A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representing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 err="1"/>
              <a:t>eventual</a:t>
            </a:r>
            <a:r>
              <a:rPr lang="sk-SK" b="1" dirty="0"/>
              <a:t> </a:t>
            </a:r>
            <a:r>
              <a:rPr lang="sk-SK" dirty="0" err="1"/>
              <a:t>completion</a:t>
            </a:r>
            <a:r>
              <a:rPr lang="sk-SK" dirty="0"/>
              <a:t> or </a:t>
            </a:r>
            <a:r>
              <a:rPr lang="sk-SK" dirty="0" err="1"/>
              <a:t>failure</a:t>
            </a:r>
            <a:r>
              <a:rPr lang="sk-SK" dirty="0"/>
              <a:t> of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operation</a:t>
            </a:r>
            <a:endParaRPr lang="sk-SK" dirty="0"/>
          </a:p>
          <a:p>
            <a:r>
              <a:rPr lang="sk-SK" dirty="0" err="1"/>
              <a:t>Instead</a:t>
            </a:r>
            <a:r>
              <a:rPr lang="sk-SK" dirty="0"/>
              <a:t> of „</a:t>
            </a:r>
            <a:r>
              <a:rPr lang="sk-SK" i="1" dirty="0" err="1"/>
              <a:t>returning</a:t>
            </a:r>
            <a:r>
              <a:rPr lang="sk-SK" i="1" dirty="0"/>
              <a:t> </a:t>
            </a:r>
            <a:r>
              <a:rPr lang="sk-SK" i="1" dirty="0" err="1"/>
              <a:t>from</a:t>
            </a:r>
            <a:r>
              <a:rPr lang="sk-SK" i="1" dirty="0"/>
              <a:t> </a:t>
            </a:r>
            <a:r>
              <a:rPr lang="sk-SK" i="1" dirty="0" err="1"/>
              <a:t>async</a:t>
            </a:r>
            <a:r>
              <a:rPr lang="sk-SK" i="1" dirty="0"/>
              <a:t> </a:t>
            </a:r>
            <a:r>
              <a:rPr lang="sk-SK" i="1" dirty="0" err="1"/>
              <a:t>function</a:t>
            </a:r>
            <a:r>
              <a:rPr lang="sk-SK" i="1" dirty="0"/>
              <a:t>“</a:t>
            </a:r>
            <a:r>
              <a:rPr lang="sk-SK" dirty="0"/>
              <a:t> by </a:t>
            </a:r>
            <a:r>
              <a:rPr lang="sk-SK" dirty="0" err="1"/>
              <a:t>calling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,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, </a:t>
            </a:r>
            <a:r>
              <a:rPr lang="sk-SK" dirty="0" err="1"/>
              <a:t>instead</a:t>
            </a:r>
            <a:r>
              <a:rPr lang="sk-SK" dirty="0"/>
              <a:t> of </a:t>
            </a:r>
            <a:r>
              <a:rPr lang="sk-SK" dirty="0" err="1"/>
              <a:t>immediately</a:t>
            </a:r>
            <a:r>
              <a:rPr lang="sk-SK" dirty="0"/>
              <a:t> </a:t>
            </a:r>
            <a:r>
              <a:rPr lang="sk-SK" dirty="0" err="1"/>
              <a:t>returning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final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,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asynchronous</a:t>
            </a:r>
            <a:r>
              <a:rPr lang="sk-SK" b="1" dirty="0"/>
              <a:t> </a:t>
            </a:r>
            <a:r>
              <a:rPr lang="sk-SK" b="1" dirty="0" err="1"/>
              <a:t>method</a:t>
            </a:r>
            <a:r>
              <a:rPr lang="sk-SK" b="1" dirty="0"/>
              <a:t> </a:t>
            </a:r>
            <a:r>
              <a:rPr lang="sk-SK" b="1" dirty="0" err="1"/>
              <a:t>returns</a:t>
            </a:r>
            <a:r>
              <a:rPr lang="sk-SK" b="1" dirty="0"/>
              <a:t> a </a:t>
            </a:r>
            <a:r>
              <a:rPr lang="sk-SK" b="1" i="1" dirty="0" err="1"/>
              <a:t>promise</a:t>
            </a:r>
            <a:r>
              <a:rPr lang="sk-SK" b="1" dirty="0"/>
              <a:t> to </a:t>
            </a:r>
            <a:r>
              <a:rPr lang="sk-SK" b="1" i="1" dirty="0" err="1"/>
              <a:t>supply</a:t>
            </a:r>
            <a:r>
              <a:rPr lang="sk-SK" b="1" i="1" dirty="0"/>
              <a:t> </a:t>
            </a:r>
            <a:r>
              <a:rPr lang="sk-SK" b="1" i="1" dirty="0" err="1"/>
              <a:t>the</a:t>
            </a:r>
            <a:r>
              <a:rPr lang="sk-SK" b="1" i="1" dirty="0"/>
              <a:t> </a:t>
            </a:r>
            <a:r>
              <a:rPr lang="sk-SK" b="1" i="1" dirty="0" err="1"/>
              <a:t>value</a:t>
            </a:r>
            <a:r>
              <a:rPr lang="sk-SK" b="1" i="1" dirty="0"/>
              <a:t> at </a:t>
            </a:r>
            <a:r>
              <a:rPr lang="sk-SK" b="1" i="1" dirty="0" err="1"/>
              <a:t>some</a:t>
            </a:r>
            <a:r>
              <a:rPr lang="sk-SK" b="1" i="1" dirty="0"/>
              <a:t> point in </a:t>
            </a:r>
            <a:r>
              <a:rPr lang="sk-SK" b="1" i="1" dirty="0" err="1"/>
              <a:t>the</a:t>
            </a:r>
            <a:r>
              <a:rPr lang="sk-SK" b="1" i="1" dirty="0"/>
              <a:t> </a:t>
            </a:r>
            <a:r>
              <a:rPr lang="sk-SK" b="1" i="1" dirty="0" err="1"/>
              <a:t>future</a:t>
            </a:r>
            <a:r>
              <a:rPr lang="sk-SK" b="1" dirty="0"/>
              <a:t>.</a:t>
            </a:r>
          </a:p>
          <a:p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returned</a:t>
            </a:r>
            <a:r>
              <a:rPr lang="sk-SK" dirty="0"/>
              <a:t> </a:t>
            </a:r>
            <a:r>
              <a:rPr lang="sk-SK" b="1" dirty="0" err="1"/>
              <a:t>object</a:t>
            </a:r>
            <a:r>
              <a:rPr lang="sk-SK" b="1" dirty="0"/>
              <a:t> to </a:t>
            </a:r>
            <a:r>
              <a:rPr lang="sk-SK" b="1" dirty="0" err="1"/>
              <a:t>which</a:t>
            </a:r>
            <a:r>
              <a:rPr lang="sk-SK" b="1" dirty="0"/>
              <a:t> </a:t>
            </a:r>
            <a:r>
              <a:rPr lang="sk-SK" b="1" dirty="0" err="1"/>
              <a:t>you</a:t>
            </a:r>
            <a:r>
              <a:rPr lang="sk-SK" b="1" dirty="0"/>
              <a:t> </a:t>
            </a:r>
            <a:r>
              <a:rPr lang="sk-SK" b="1" dirty="0" err="1"/>
              <a:t>attach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, </a:t>
            </a:r>
            <a:r>
              <a:rPr lang="sk-SK" b="1" dirty="0" err="1"/>
              <a:t>instead</a:t>
            </a:r>
            <a:r>
              <a:rPr lang="sk-SK" b="1" dirty="0"/>
              <a:t> of </a:t>
            </a:r>
            <a:r>
              <a:rPr lang="sk-SK" b="1" dirty="0" err="1"/>
              <a:t>passing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 </a:t>
            </a:r>
            <a:r>
              <a:rPr lang="sk-SK" b="1" dirty="0" err="1"/>
              <a:t>into</a:t>
            </a:r>
            <a:r>
              <a:rPr lang="sk-SK" b="1" dirty="0"/>
              <a:t> a </a:t>
            </a:r>
            <a:r>
              <a:rPr lang="sk-SK" b="1" dirty="0" err="1"/>
              <a:t>function</a:t>
            </a:r>
            <a:endParaRPr lang="sk-SK" b="1" dirty="0"/>
          </a:p>
          <a:p>
            <a:r>
              <a:rPr lang="sk-SK" dirty="0" err="1"/>
              <a:t>Instead</a:t>
            </a:r>
            <a:r>
              <a:rPr lang="sk-SK" dirty="0"/>
              <a:t> of </a:t>
            </a:r>
            <a:r>
              <a:rPr lang="sk-SK" dirty="0" err="1"/>
              <a:t>handing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continuation</a:t>
            </a:r>
            <a:r>
              <a:rPr lang="sk-SK" dirty="0"/>
              <a:t> of </a:t>
            </a:r>
            <a:r>
              <a:rPr lang="sk-SK" dirty="0" err="1"/>
              <a:t>our</a:t>
            </a:r>
            <a:r>
              <a:rPr lang="sk-SK" dirty="0"/>
              <a:t> program to </a:t>
            </a:r>
            <a:r>
              <a:rPr lang="sk-SK" dirty="0" err="1"/>
              <a:t>another</a:t>
            </a:r>
            <a:r>
              <a:rPr lang="sk-SK" dirty="0"/>
              <a:t> party, </a:t>
            </a:r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capability</a:t>
            </a:r>
            <a:r>
              <a:rPr lang="sk-SK" dirty="0"/>
              <a:t> to </a:t>
            </a:r>
            <a:r>
              <a:rPr lang="sk-SK" dirty="0" err="1"/>
              <a:t>know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its</a:t>
            </a:r>
            <a:r>
              <a:rPr lang="sk-SK" dirty="0"/>
              <a:t> </a:t>
            </a:r>
            <a:r>
              <a:rPr lang="sk-SK" dirty="0" err="1"/>
              <a:t>task</a:t>
            </a:r>
            <a:r>
              <a:rPr lang="sk-SK" dirty="0"/>
              <a:t> </a:t>
            </a:r>
            <a:r>
              <a:rPr lang="sk-SK" dirty="0" err="1"/>
              <a:t>finishes</a:t>
            </a:r>
            <a:r>
              <a:rPr lang="sk-SK" dirty="0"/>
              <a:t>, and </a:t>
            </a:r>
            <a:r>
              <a:rPr lang="sk-SK" dirty="0" err="1"/>
              <a:t>then</a:t>
            </a:r>
            <a:r>
              <a:rPr lang="sk-SK" dirty="0"/>
              <a:t> </a:t>
            </a:r>
            <a:r>
              <a:rPr lang="sk-SK" b="1" dirty="0" err="1"/>
              <a:t>our</a:t>
            </a:r>
            <a:r>
              <a:rPr lang="sk-SK" b="1" dirty="0"/>
              <a:t> </a:t>
            </a:r>
            <a:r>
              <a:rPr lang="sk-SK" b="1" dirty="0" err="1"/>
              <a:t>code</a:t>
            </a:r>
            <a:r>
              <a:rPr lang="sk-SK" b="1" dirty="0"/>
              <a:t> </a:t>
            </a:r>
            <a:r>
              <a:rPr lang="sk-SK" b="1" dirty="0" err="1"/>
              <a:t>could</a:t>
            </a:r>
            <a:r>
              <a:rPr lang="sk-SK" b="1" dirty="0"/>
              <a:t> </a:t>
            </a:r>
            <a:r>
              <a:rPr lang="sk-SK" b="1" dirty="0" err="1"/>
              <a:t>decide</a:t>
            </a:r>
            <a:r>
              <a:rPr lang="sk-SK" b="1" dirty="0"/>
              <a:t> </a:t>
            </a:r>
            <a:r>
              <a:rPr lang="sk-SK" b="1" dirty="0" err="1"/>
              <a:t>what</a:t>
            </a:r>
            <a:r>
              <a:rPr lang="sk-SK" b="1" dirty="0"/>
              <a:t> to do </a:t>
            </a:r>
            <a:r>
              <a:rPr lang="sk-SK" b="1" dirty="0" err="1"/>
              <a:t>next</a:t>
            </a:r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33584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A133-00B8-4B48-8620-DF34FD45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Anti</a:t>
            </a:r>
            <a:r>
              <a:rPr lang="sk-SK" dirty="0"/>
              <a:t> </a:t>
            </a:r>
            <a:r>
              <a:rPr lang="sk-SK" dirty="0" err="1"/>
              <a:t>patterns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97580-CFFF-984B-9232-F2D85C07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http://bluebirdjs.com/docs/anti-patterns.html</a:t>
            </a:r>
            <a:endParaRPr lang="sk-SK" dirty="0"/>
          </a:p>
          <a:p>
            <a:r>
              <a:rPr lang="sk-SK" dirty="0">
                <a:hlinkClick r:id="rId3"/>
              </a:rPr>
              <a:t>http://2ality.com/2016/03/promise-rejections-vs-exceptions.html</a:t>
            </a:r>
            <a:endParaRPr lang="sk-SK" dirty="0"/>
          </a:p>
          <a:p>
            <a:r>
              <a:rPr lang="sk-SK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91315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A377D-6C68-F647-AD61-C15151D6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ES2017 </a:t>
            </a:r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Async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57F3-2D5A-B047-8685-B25F76FF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Simplified introduction to new ES 2017 syntax</a:t>
            </a:r>
          </a:p>
        </p:txBody>
      </p:sp>
    </p:spTree>
    <p:extLst>
      <p:ext uri="{BB962C8B-B14F-4D97-AF65-F5344CB8AC3E}">
        <p14:creationId xmlns:p14="http://schemas.microsoft.com/office/powerpoint/2010/main" val="4105582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883B39-370C-F94D-AB4F-1B1E00EF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RECAP: </a:t>
            </a:r>
            <a:r>
              <a:rPr lang="sk-SK" i="1" dirty="0" err="1"/>
              <a:t>async-function</a:t>
            </a:r>
            <a:r>
              <a:rPr lang="sk-SK" i="1" dirty="0"/>
              <a:t> </a:t>
            </a:r>
            <a:r>
              <a:rPr lang="sk-SK" i="1" dirty="0" err="1"/>
              <a:t>definition</a:t>
            </a:r>
            <a:endParaRPr lang="sk-SK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752777-C7CD-3F46-B39B-291D9F0C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60" y="1690688"/>
            <a:ext cx="5001199" cy="10660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k-SK" b="1" i="1" dirty="0"/>
              <a:t>“</a:t>
            </a:r>
            <a:r>
              <a:rPr lang="sk-SK" b="1" i="1" dirty="0" err="1"/>
              <a:t>async-function</a:t>
            </a:r>
            <a:r>
              <a:rPr lang="sk-SK" b="1" i="1" dirty="0"/>
              <a:t>“</a:t>
            </a:r>
            <a:r>
              <a:rPr lang="sk-SK" dirty="0"/>
              <a:t>: Minule sme si zadefinovali </a:t>
            </a:r>
            <a:r>
              <a:rPr lang="sk-SK" dirty="0" err="1"/>
              <a:t>async</a:t>
            </a:r>
            <a:r>
              <a:rPr lang="sk-SK" dirty="0"/>
              <a:t> funkciu pre naše potreby takto: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099C89-068D-CA4A-905F-5E8A685B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0" y="2891668"/>
            <a:ext cx="5001199" cy="2870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782AAD82-61DE-4C44-A618-EC154587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70" y="2891668"/>
            <a:ext cx="5204104" cy="2870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5DBF5E08-0B4B-604A-B845-0A5B951F7926}"/>
              </a:ext>
            </a:extLst>
          </p:cNvPr>
          <p:cNvSpPr txBox="1">
            <a:spLocks/>
          </p:cNvSpPr>
          <p:nvPr/>
        </p:nvSpPr>
        <p:spPr>
          <a:xfrm>
            <a:off x="6096000" y="1690687"/>
            <a:ext cx="5092774" cy="1066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2600" b="1" dirty="0"/>
              <a:t>run-to-</a:t>
            </a:r>
            <a:r>
              <a:rPr lang="sk-SK" sz="2600" b="1" dirty="0" err="1"/>
              <a:t>completion</a:t>
            </a:r>
            <a:r>
              <a:rPr lang="sk-SK" sz="2600" dirty="0"/>
              <a:t> - a zadefinovali funkciu ako </a:t>
            </a:r>
            <a:r>
              <a:rPr lang="sk-SK" sz="2600" dirty="0" err="1"/>
              <a:t>zaklad</a:t>
            </a:r>
            <a:r>
              <a:rPr lang="sk-SK" sz="2600" dirty="0"/>
              <a:t> </a:t>
            </a:r>
            <a:r>
              <a:rPr lang="sk-SK" sz="2600" dirty="0" err="1"/>
              <a:t>atomicity</a:t>
            </a:r>
            <a:endParaRPr lang="sk-SK" sz="26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C89BE7D-6F72-CB47-86C9-B57CBEFB52E3}"/>
              </a:ext>
            </a:extLst>
          </p:cNvPr>
          <p:cNvSpPr/>
          <p:nvPr/>
        </p:nvSpPr>
        <p:spPr>
          <a:xfrm>
            <a:off x="2812473" y="4918365"/>
            <a:ext cx="2583086" cy="844152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2701CB-A5F0-2743-A416-7F93ACCE45E4}"/>
              </a:ext>
            </a:extLst>
          </p:cNvPr>
          <p:cNvSpPr/>
          <p:nvPr/>
        </p:nvSpPr>
        <p:spPr>
          <a:xfrm>
            <a:off x="8229600" y="5167313"/>
            <a:ext cx="2175164" cy="429923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0FE39D2-2E09-144C-AF44-5A54CDDFB6AD}"/>
              </a:ext>
            </a:extLst>
          </p:cNvPr>
          <p:cNvSpPr/>
          <p:nvPr/>
        </p:nvSpPr>
        <p:spPr>
          <a:xfrm>
            <a:off x="394359" y="5346015"/>
            <a:ext cx="2418113" cy="251221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16753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98090B-0A6F-4342-B970-B5B8D0B0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What</a:t>
            </a:r>
            <a:r>
              <a:rPr lang="sk-SK" dirty="0"/>
              <a:t> are ES </a:t>
            </a:r>
            <a:r>
              <a:rPr lang="sk-SK" dirty="0" err="1"/>
              <a:t>AsyncFunctions</a:t>
            </a:r>
            <a:endParaRPr lang="sk-S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697308-EBFA-B44F-8675-BC648CA33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8673" cy="4351338"/>
          </a:xfrm>
        </p:spPr>
        <p:txBody>
          <a:bodyPr>
            <a:normAutofit fontScale="92500" lnSpcReduction="100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</a:t>
            </a:r>
            <a:r>
              <a:rPr lang="sk-SK" b="1" dirty="0"/>
              <a:t> </a:t>
            </a:r>
            <a:r>
              <a:rPr lang="sk-SK" b="1" dirty="0" err="1"/>
              <a:t>declaration</a:t>
            </a:r>
            <a:r>
              <a:rPr lang="sk-SK" b="1" dirty="0"/>
              <a:t> </a:t>
            </a:r>
            <a:r>
              <a:rPr lang="sk-SK" dirty="0" err="1"/>
              <a:t>defines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,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returns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AsyncFunction</a:t>
            </a:r>
            <a:r>
              <a:rPr lang="sk-SK" dirty="0"/>
              <a:t> </a:t>
            </a:r>
            <a:r>
              <a:rPr lang="sk-SK" dirty="0" err="1"/>
              <a:t>object</a:t>
            </a:r>
            <a:r>
              <a:rPr lang="sk-SK" dirty="0"/>
              <a:t>. </a:t>
            </a:r>
          </a:p>
          <a:p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a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operates</a:t>
            </a:r>
            <a:r>
              <a:rPr lang="sk-SK" dirty="0"/>
              <a:t> </a:t>
            </a:r>
            <a:r>
              <a:rPr lang="sk-SK" dirty="0" err="1"/>
              <a:t>asynchronously</a:t>
            </a:r>
            <a:r>
              <a:rPr lang="sk-SK" dirty="0"/>
              <a:t> </a:t>
            </a:r>
            <a:r>
              <a:rPr lang="sk-SK" dirty="0" err="1"/>
              <a:t>via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,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b="1" dirty="0" err="1"/>
              <a:t>implicit</a:t>
            </a:r>
            <a:r>
              <a:rPr lang="sk-SK" b="1" dirty="0"/>
              <a:t> </a:t>
            </a:r>
            <a:r>
              <a:rPr lang="sk-SK" b="1" dirty="0" err="1"/>
              <a:t>Promise</a:t>
            </a:r>
            <a:r>
              <a:rPr lang="sk-SK" b="1" dirty="0"/>
              <a:t> to </a:t>
            </a:r>
            <a:r>
              <a:rPr lang="sk-SK" b="1" dirty="0" err="1"/>
              <a:t>return</a:t>
            </a:r>
            <a:r>
              <a:rPr lang="sk-SK" b="1" dirty="0"/>
              <a:t> </a:t>
            </a:r>
            <a:r>
              <a:rPr lang="sk-SK" b="1" dirty="0" err="1"/>
              <a:t>its</a:t>
            </a:r>
            <a:r>
              <a:rPr lang="sk-SK" b="1" dirty="0"/>
              <a:t> </a:t>
            </a:r>
            <a:r>
              <a:rPr lang="sk-SK" b="1" dirty="0" err="1"/>
              <a:t>result</a:t>
            </a:r>
            <a:r>
              <a:rPr lang="sk-SK" b="1" dirty="0"/>
              <a:t>. </a:t>
            </a:r>
          </a:p>
          <a:p>
            <a:r>
              <a:rPr lang="sk-SK" dirty="0" err="1"/>
              <a:t>But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/>
              <a:t>syntax and </a:t>
            </a:r>
            <a:r>
              <a:rPr lang="sk-SK" b="1" dirty="0" err="1"/>
              <a:t>structure</a:t>
            </a:r>
            <a:r>
              <a:rPr lang="sk-SK" b="1" dirty="0"/>
              <a:t> of </a:t>
            </a:r>
            <a:r>
              <a:rPr lang="sk-SK" b="1" dirty="0" err="1"/>
              <a:t>your</a:t>
            </a:r>
            <a:r>
              <a:rPr lang="sk-SK" b="1" dirty="0"/>
              <a:t> </a:t>
            </a:r>
            <a:r>
              <a:rPr lang="sk-SK" b="1" dirty="0" err="1"/>
              <a:t>code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much</a:t>
            </a:r>
            <a:r>
              <a:rPr lang="sk-SK" b="1" dirty="0"/>
              <a:t> more </a:t>
            </a:r>
            <a:r>
              <a:rPr lang="sk-SK" b="1" dirty="0" err="1"/>
              <a:t>like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standard</a:t>
            </a:r>
            <a:r>
              <a:rPr lang="sk-SK" b="1" dirty="0"/>
              <a:t> </a:t>
            </a:r>
            <a:r>
              <a:rPr lang="sk-SK" b="1" dirty="0" err="1"/>
              <a:t>synchronous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.</a:t>
            </a:r>
          </a:p>
          <a:p>
            <a:r>
              <a:rPr lang="sk-SK" dirty="0" err="1"/>
              <a:t>Async</a:t>
            </a:r>
            <a:r>
              <a:rPr lang="sk-SK" dirty="0"/>
              <a:t>/</a:t>
            </a:r>
            <a:r>
              <a:rPr lang="sk-SK" dirty="0" err="1"/>
              <a:t>await</a:t>
            </a:r>
            <a:r>
              <a:rPr lang="sk-SK" dirty="0"/>
              <a:t> are </a:t>
            </a:r>
            <a:r>
              <a:rPr lang="sk-SK" dirty="0" err="1"/>
              <a:t>built</a:t>
            </a:r>
            <a:r>
              <a:rPr lang="sk-SK" dirty="0"/>
              <a:t> on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concept</a:t>
            </a:r>
            <a:r>
              <a:rPr lang="sk-SK" dirty="0"/>
              <a:t> of </a:t>
            </a:r>
            <a:r>
              <a:rPr lang="sk-SK" dirty="0" err="1"/>
              <a:t>promises</a:t>
            </a:r>
            <a:r>
              <a:rPr lang="sk-SK" dirty="0"/>
              <a:t> so </a:t>
            </a:r>
            <a:r>
              <a:rPr lang="sk-SK" b="1" dirty="0" err="1"/>
              <a:t>you</a:t>
            </a:r>
            <a:r>
              <a:rPr lang="sk-SK" b="1" dirty="0"/>
              <a:t> </a:t>
            </a:r>
            <a:r>
              <a:rPr lang="sk-SK" b="1" dirty="0" err="1"/>
              <a:t>must</a:t>
            </a:r>
            <a:r>
              <a:rPr lang="sk-SK" b="1" dirty="0"/>
              <a:t> </a:t>
            </a:r>
            <a:r>
              <a:rPr lang="sk-SK" b="1" dirty="0" err="1"/>
              <a:t>understand</a:t>
            </a:r>
            <a:r>
              <a:rPr lang="sk-SK" b="1" dirty="0"/>
              <a:t> </a:t>
            </a:r>
            <a:r>
              <a:rPr lang="sk-SK" b="1" dirty="0" err="1"/>
              <a:t>promises</a:t>
            </a:r>
            <a:r>
              <a:rPr lang="sk-SK" b="1" dirty="0"/>
              <a:t> </a:t>
            </a:r>
            <a:r>
              <a:rPr lang="sk-SK" b="1" dirty="0" err="1"/>
              <a:t>well</a:t>
            </a:r>
            <a:endParaRPr lang="sk-SK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1025F-F23F-9E41-88F7-4ADD198E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873" y="1235797"/>
            <a:ext cx="4404756" cy="494116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9047BD9-C409-8B47-B0AA-57EDEFA00CC0}"/>
              </a:ext>
            </a:extLst>
          </p:cNvPr>
          <p:cNvSpPr/>
          <p:nvPr/>
        </p:nvSpPr>
        <p:spPr>
          <a:xfrm>
            <a:off x="137873" y="3893128"/>
            <a:ext cx="728037" cy="4846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10347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5127-B6E6-D042-978E-5CE52B20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66519" cy="1325563"/>
          </a:xfrm>
        </p:spPr>
        <p:txBody>
          <a:bodyPr>
            <a:normAutofit/>
          </a:bodyPr>
          <a:lstStyle/>
          <a:p>
            <a:r>
              <a:rPr lang="sk-SK" b="1" dirty="0" err="1"/>
              <a:t>always</a:t>
            </a:r>
            <a:r>
              <a:rPr lang="sk-SK" dirty="0"/>
              <a:t> </a:t>
            </a:r>
            <a:br>
              <a:rPr lang="sk-SK" dirty="0"/>
            </a:br>
            <a:r>
              <a:rPr lang="sk-SK" b="1" dirty="0" err="1"/>
              <a:t>returns</a:t>
            </a:r>
            <a:r>
              <a:rPr lang="sk-SK" b="1" dirty="0"/>
              <a:t> </a:t>
            </a:r>
            <a:r>
              <a:rPr lang="sk-SK" b="1" dirty="0" err="1"/>
              <a:t>promise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604E8-FA1D-894B-8E11-F249BE9F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655" cy="4351338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af</a:t>
            </a:r>
            <a:r>
              <a:rPr lang="sk-SK" dirty="0"/>
              <a:t>() </a:t>
            </a:r>
            <a:r>
              <a:rPr lang="sk-SK" dirty="0" err="1"/>
              <a:t>call</a:t>
            </a:r>
            <a:r>
              <a:rPr lang="sk-SK" dirty="0"/>
              <a:t> - </a:t>
            </a:r>
            <a:r>
              <a:rPr lang="sk-SK" dirty="0" err="1"/>
              <a:t>returns</a:t>
            </a:r>
            <a:r>
              <a:rPr lang="sk-SK" dirty="0"/>
              <a:t> a 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resolved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 </a:t>
            </a:r>
            <a:r>
              <a:rPr lang="sk-SK" dirty="0" err="1"/>
              <a:t>returned</a:t>
            </a:r>
            <a:r>
              <a:rPr lang="sk-SK" dirty="0"/>
              <a:t> by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, or </a:t>
            </a:r>
            <a:r>
              <a:rPr lang="sk-SK" dirty="0" err="1"/>
              <a:t>rejected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uncaught</a:t>
            </a:r>
            <a:r>
              <a:rPr lang="sk-SK" dirty="0"/>
              <a:t> </a:t>
            </a:r>
            <a:r>
              <a:rPr lang="sk-SK" dirty="0" err="1"/>
              <a:t>exception</a:t>
            </a:r>
            <a:r>
              <a:rPr lang="sk-SK" dirty="0"/>
              <a:t> </a:t>
            </a:r>
            <a:r>
              <a:rPr lang="sk-SK" dirty="0" err="1"/>
              <a:t>thrown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within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.</a:t>
            </a:r>
          </a:p>
          <a:p>
            <a:r>
              <a:rPr lang="sk-SK" b="1" dirty="0" err="1"/>
              <a:t>Returning</a:t>
            </a:r>
            <a:r>
              <a:rPr lang="sk-SK" b="1" dirty="0"/>
              <a:t> a </a:t>
            </a:r>
            <a:r>
              <a:rPr lang="sk-SK" b="1" dirty="0" err="1"/>
              <a:t>non-Promise</a:t>
            </a:r>
            <a:r>
              <a:rPr lang="sk-SK" b="1" dirty="0"/>
              <a:t> </a:t>
            </a:r>
            <a:r>
              <a:rPr lang="sk-SK" dirty="0" err="1"/>
              <a:t>value</a:t>
            </a:r>
            <a:r>
              <a:rPr lang="sk-SK" dirty="0"/>
              <a:t> </a:t>
            </a:r>
            <a:r>
              <a:rPr lang="sk-SK" dirty="0" err="1"/>
              <a:t>fulfills</a:t>
            </a:r>
            <a:r>
              <a:rPr lang="sk-SK" dirty="0"/>
              <a:t> p 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. [</a:t>
            </a:r>
            <a:r>
              <a:rPr lang="sk-SK" dirty="0" err="1"/>
              <a:t>a,b</a:t>
            </a:r>
            <a:r>
              <a:rPr lang="sk-SK" dirty="0"/>
              <a:t>]</a:t>
            </a:r>
          </a:p>
          <a:p>
            <a:r>
              <a:rPr lang="sk-SK" b="1" dirty="0" err="1"/>
              <a:t>Returning</a:t>
            </a:r>
            <a:r>
              <a:rPr lang="sk-SK" b="1" dirty="0"/>
              <a:t> a </a:t>
            </a:r>
            <a:r>
              <a:rPr lang="sk-SK" b="1" dirty="0" err="1"/>
              <a:t>Promise</a:t>
            </a:r>
            <a:r>
              <a:rPr lang="sk-SK" b="1" dirty="0"/>
              <a:t> 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 p </a:t>
            </a:r>
            <a:r>
              <a:rPr lang="sk-SK" dirty="0" err="1"/>
              <a:t>now</a:t>
            </a:r>
            <a:r>
              <a:rPr lang="sk-SK" dirty="0"/>
              <a:t> </a:t>
            </a:r>
            <a:r>
              <a:rPr lang="sk-SK" dirty="0" err="1"/>
              <a:t>mirrors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state of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Promise</a:t>
            </a:r>
            <a:r>
              <a:rPr lang="sk-SK" dirty="0"/>
              <a:t>. [</a:t>
            </a:r>
            <a:r>
              <a:rPr lang="sk-SK" dirty="0" err="1"/>
              <a:t>c,d</a:t>
            </a:r>
            <a:r>
              <a:rPr lang="sk-SK" dirty="0"/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8ED3D-0401-8740-A65E-69F0149C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719" y="0"/>
            <a:ext cx="6262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0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FAF820-C19D-3447-B13D-6E18D9F74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4" y="3766344"/>
            <a:ext cx="10859077" cy="2705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D5E48-DF12-D74C-BAEB-FC11964A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/>
              <a:t>await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40FFD-009C-574A-8958-5357CF28C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6505" cy="4351338"/>
          </a:xfrm>
        </p:spPr>
        <p:txBody>
          <a:bodyPr/>
          <a:lstStyle/>
          <a:p>
            <a:r>
              <a:rPr lang="sk-SK" dirty="0"/>
              <a:t>Načo nám je </a:t>
            </a:r>
            <a:r>
              <a:rPr lang="sk-SK" dirty="0" err="1"/>
              <a:t>AsyncFunction</a:t>
            </a:r>
            <a:r>
              <a:rPr lang="sk-SK" dirty="0"/>
              <a:t> keď aj tak vracia </a:t>
            </a:r>
            <a:r>
              <a:rPr lang="sk-SK" dirty="0" err="1"/>
              <a:t>promise</a:t>
            </a:r>
            <a:r>
              <a:rPr lang="sk-SK" dirty="0"/>
              <a:t> ?</a:t>
            </a:r>
          </a:p>
          <a:p>
            <a:r>
              <a:rPr lang="sk-SK" b="1" dirty="0"/>
              <a:t>syntax and </a:t>
            </a:r>
            <a:r>
              <a:rPr lang="sk-SK" b="1" dirty="0" err="1"/>
              <a:t>structure</a:t>
            </a:r>
            <a:r>
              <a:rPr lang="sk-SK" b="1" dirty="0"/>
              <a:t> of </a:t>
            </a:r>
            <a:r>
              <a:rPr lang="sk-SK" b="1" dirty="0" err="1"/>
              <a:t>your</a:t>
            </a:r>
            <a:r>
              <a:rPr lang="sk-SK" b="1" dirty="0"/>
              <a:t> </a:t>
            </a:r>
            <a:r>
              <a:rPr lang="sk-SK" b="1" dirty="0" err="1"/>
              <a:t>code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much</a:t>
            </a:r>
            <a:r>
              <a:rPr lang="sk-SK" b="1" dirty="0"/>
              <a:t> more </a:t>
            </a:r>
            <a:r>
              <a:rPr lang="sk-SK" b="1" dirty="0" err="1"/>
              <a:t>like</a:t>
            </a:r>
            <a:r>
              <a:rPr lang="sk-SK" b="1" dirty="0"/>
              <a:t> </a:t>
            </a:r>
            <a:r>
              <a:rPr lang="sk-SK" b="1" dirty="0" err="1"/>
              <a:t>using</a:t>
            </a:r>
            <a:r>
              <a:rPr lang="sk-SK" b="1" dirty="0"/>
              <a:t> </a:t>
            </a:r>
            <a:r>
              <a:rPr lang="sk-SK" b="1" dirty="0" err="1"/>
              <a:t>standard</a:t>
            </a:r>
            <a:r>
              <a:rPr lang="sk-SK" b="1" dirty="0"/>
              <a:t> </a:t>
            </a:r>
            <a:r>
              <a:rPr lang="sk-SK" b="1" dirty="0" err="1"/>
              <a:t>synchronous</a:t>
            </a:r>
            <a:r>
              <a:rPr lang="sk-SK" b="1" dirty="0"/>
              <a:t> </a:t>
            </a:r>
            <a:r>
              <a:rPr lang="sk-SK" b="1" dirty="0" err="1"/>
              <a:t>functions</a:t>
            </a:r>
            <a:endParaRPr lang="sk-SK" b="1" dirty="0"/>
          </a:p>
          <a:p>
            <a:r>
              <a:rPr lang="sk-SK" b="1" dirty="0"/>
              <a:t>Aby sme miesto tohto, mohli písať toto:</a:t>
            </a:r>
            <a:endParaRPr lang="sk-S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CAA4F-CD11-8749-845A-A35D5057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9" y="4329184"/>
            <a:ext cx="5295900" cy="90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3A471-613D-C742-A6BB-D1B280AD5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196" y="4357109"/>
            <a:ext cx="3644900" cy="8382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7A0EF03-1641-1B41-B6FF-7337D26B1030}"/>
              </a:ext>
            </a:extLst>
          </p:cNvPr>
          <p:cNvSpPr/>
          <p:nvPr/>
        </p:nvSpPr>
        <p:spPr>
          <a:xfrm>
            <a:off x="6366452" y="453771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37279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9217-F7C9-F84D-AB53-8DE4C4E8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/>
              <a:t>await</a:t>
            </a:r>
            <a:endParaRPr lang="sk-S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3CC06-466F-054D-853F-A626276C7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await</a:t>
            </a:r>
            <a:r>
              <a:rPr lang="sk-SK" dirty="0"/>
              <a:t> </a:t>
            </a:r>
            <a:r>
              <a:rPr lang="sk-SK" dirty="0" err="1"/>
              <a:t>operator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</a:t>
            </a:r>
            <a:r>
              <a:rPr lang="sk-SK" b="1" dirty="0"/>
              <a:t>to </a:t>
            </a:r>
            <a:r>
              <a:rPr lang="sk-SK" b="1" dirty="0" err="1"/>
              <a:t>wait</a:t>
            </a:r>
            <a:r>
              <a:rPr lang="sk-SK" b="1" dirty="0"/>
              <a:t> </a:t>
            </a:r>
            <a:r>
              <a:rPr lang="sk-SK" b="1" dirty="0" err="1"/>
              <a:t>for</a:t>
            </a:r>
            <a:r>
              <a:rPr lang="sk-SK" b="1" dirty="0"/>
              <a:t> a </a:t>
            </a:r>
            <a:r>
              <a:rPr lang="sk-SK" b="1" dirty="0" err="1"/>
              <a:t>Promise</a:t>
            </a:r>
            <a:r>
              <a:rPr lang="sk-SK" dirty="0"/>
              <a:t>.</a:t>
            </a:r>
          </a:p>
          <a:p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await</a:t>
            </a:r>
            <a:r>
              <a:rPr lang="sk-SK" dirty="0"/>
              <a:t> </a:t>
            </a:r>
            <a:r>
              <a:rPr lang="sk-SK" dirty="0" err="1"/>
              <a:t>expression</a:t>
            </a:r>
            <a:r>
              <a:rPr lang="sk-SK" dirty="0"/>
              <a:t> </a:t>
            </a:r>
            <a:r>
              <a:rPr lang="sk-SK" dirty="0" err="1"/>
              <a:t>causes</a:t>
            </a:r>
            <a:r>
              <a:rPr lang="sk-SK" dirty="0"/>
              <a:t> </a:t>
            </a:r>
          </a:p>
          <a:p>
            <a:pPr lvl="1"/>
            <a:r>
              <a:rPr lang="sk-SK" b="1" dirty="0" err="1"/>
              <a:t>async</a:t>
            </a:r>
            <a:r>
              <a:rPr lang="sk-SK" b="1" dirty="0"/>
              <a:t> </a:t>
            </a:r>
            <a:r>
              <a:rPr lang="sk-SK" b="1" dirty="0" err="1"/>
              <a:t>function</a:t>
            </a:r>
            <a:r>
              <a:rPr lang="sk-SK" b="1" dirty="0"/>
              <a:t> </a:t>
            </a:r>
            <a:r>
              <a:rPr lang="sk-SK" b="1" dirty="0" err="1"/>
              <a:t>execution</a:t>
            </a:r>
            <a:r>
              <a:rPr lang="sk-SK" b="1" dirty="0"/>
              <a:t> to </a:t>
            </a:r>
            <a:r>
              <a:rPr lang="sk-SK" b="1" dirty="0" err="1"/>
              <a:t>pause</a:t>
            </a:r>
            <a:r>
              <a:rPr lang="sk-SK" b="1" dirty="0"/>
              <a:t> </a:t>
            </a:r>
            <a:r>
              <a:rPr lang="sk-SK" dirty="0" err="1"/>
              <a:t>until</a:t>
            </a:r>
            <a:r>
              <a:rPr lang="sk-SK" dirty="0"/>
              <a:t> a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i="1" dirty="0" err="1"/>
              <a:t>settled</a:t>
            </a:r>
            <a:r>
              <a:rPr lang="sk-SK" dirty="0"/>
              <a:t>, (</a:t>
            </a:r>
            <a:r>
              <a:rPr lang="sk-SK" dirty="0" err="1"/>
              <a:t>fulfilled</a:t>
            </a:r>
            <a:r>
              <a:rPr lang="sk-SK" dirty="0"/>
              <a:t> or </a:t>
            </a:r>
            <a:r>
              <a:rPr lang="sk-SK" dirty="0" err="1"/>
              <a:t>rejected</a:t>
            </a:r>
            <a:r>
              <a:rPr lang="sk-SK" dirty="0"/>
              <a:t>), </a:t>
            </a:r>
          </a:p>
          <a:p>
            <a:pPr lvl="1"/>
            <a:r>
              <a:rPr lang="sk-SK" dirty="0"/>
              <a:t>and to </a:t>
            </a:r>
            <a:r>
              <a:rPr lang="sk-SK" b="1" dirty="0" err="1"/>
              <a:t>resume</a:t>
            </a:r>
            <a:r>
              <a:rPr lang="sk-SK" b="1" dirty="0"/>
              <a:t> </a:t>
            </a:r>
            <a:r>
              <a:rPr lang="sk-SK" b="1" dirty="0" err="1"/>
              <a:t>execution</a:t>
            </a:r>
            <a:r>
              <a:rPr lang="sk-SK" b="1" dirty="0"/>
              <a:t> of </a:t>
            </a:r>
            <a:r>
              <a:rPr lang="sk-SK" b="1" dirty="0" err="1"/>
              <a:t>the</a:t>
            </a:r>
            <a:r>
              <a:rPr lang="sk-SK" b="1" dirty="0"/>
              <a:t> </a:t>
            </a:r>
            <a:r>
              <a:rPr lang="sk-SK" b="1" dirty="0" err="1"/>
              <a:t>async</a:t>
            </a:r>
            <a:r>
              <a:rPr lang="sk-SK" b="1" dirty="0"/>
              <a:t> </a:t>
            </a:r>
            <a:r>
              <a:rPr lang="sk-SK" b="1" dirty="0" err="1"/>
              <a:t>function</a:t>
            </a:r>
            <a:r>
              <a:rPr lang="sk-SK" b="1" dirty="0"/>
              <a:t> </a:t>
            </a:r>
            <a:r>
              <a:rPr lang="sk-SK" dirty="0" err="1"/>
              <a:t>after</a:t>
            </a:r>
            <a:r>
              <a:rPr lang="sk-SK" dirty="0"/>
              <a:t> </a:t>
            </a:r>
            <a:r>
              <a:rPr lang="sk-SK" dirty="0" err="1"/>
              <a:t>fulfillment</a:t>
            </a:r>
            <a:r>
              <a:rPr lang="sk-SK" dirty="0"/>
              <a:t>. </a:t>
            </a:r>
          </a:p>
          <a:p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resumed</a:t>
            </a:r>
            <a:r>
              <a:rPr lang="sk-SK" dirty="0"/>
              <a:t>,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b="1" dirty="0" err="1"/>
              <a:t>value</a:t>
            </a:r>
            <a:r>
              <a:rPr lang="sk-SK" b="1" dirty="0"/>
              <a:t> of </a:t>
            </a:r>
            <a:r>
              <a:rPr lang="sk-SK" b="1" dirty="0" err="1"/>
              <a:t>the</a:t>
            </a:r>
            <a:r>
              <a:rPr lang="sk-SK" b="1" dirty="0"/>
              <a:t> </a:t>
            </a:r>
            <a:r>
              <a:rPr lang="sk-SK" b="1" dirty="0" err="1"/>
              <a:t>await</a:t>
            </a:r>
            <a:r>
              <a:rPr lang="sk-SK" b="1" dirty="0"/>
              <a:t> </a:t>
            </a:r>
            <a:r>
              <a:rPr lang="sk-SK" b="1" dirty="0" err="1"/>
              <a:t>expression</a:t>
            </a:r>
            <a:r>
              <a:rPr lang="sk-SK" b="1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that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fulfilled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.</a:t>
            </a:r>
          </a:p>
          <a:p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Promise</a:t>
            </a:r>
            <a:r>
              <a:rPr lang="sk-SK" dirty="0"/>
              <a:t> 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b="1" dirty="0" err="1"/>
              <a:t>rejected</a:t>
            </a:r>
            <a:r>
              <a:rPr lang="sk-SK" b="1" dirty="0"/>
              <a:t>, </a:t>
            </a:r>
            <a:r>
              <a:rPr lang="sk-SK" b="1" dirty="0" err="1"/>
              <a:t>the</a:t>
            </a:r>
            <a:r>
              <a:rPr lang="sk-SK" b="1" dirty="0"/>
              <a:t> </a:t>
            </a:r>
            <a:r>
              <a:rPr lang="sk-SK" b="1" dirty="0" err="1"/>
              <a:t>await</a:t>
            </a:r>
            <a:r>
              <a:rPr lang="sk-SK" b="1" dirty="0"/>
              <a:t> </a:t>
            </a:r>
            <a:r>
              <a:rPr lang="sk-SK" b="1" dirty="0" err="1"/>
              <a:t>expression</a:t>
            </a:r>
            <a:r>
              <a:rPr lang="sk-SK" b="1" dirty="0"/>
              <a:t> </a:t>
            </a:r>
            <a:r>
              <a:rPr lang="sk-SK" b="1" dirty="0" err="1"/>
              <a:t>throws</a:t>
            </a:r>
            <a:r>
              <a:rPr lang="sk-SK" b="1" dirty="0"/>
              <a:t> 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rejected</a:t>
            </a:r>
            <a:r>
              <a:rPr lang="sk-SK" b="1" dirty="0"/>
              <a:t> </a:t>
            </a:r>
            <a:r>
              <a:rPr lang="sk-SK" b="1" dirty="0" err="1"/>
              <a:t>value</a:t>
            </a:r>
            <a:r>
              <a:rPr lang="sk-SK" dirty="0"/>
              <a:t>.</a:t>
            </a:r>
          </a:p>
          <a:p>
            <a:r>
              <a:rPr lang="sk-SK" dirty="0" err="1"/>
              <a:t>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</a:t>
            </a:r>
            <a:r>
              <a:rPr lang="sk-SK" dirty="0" err="1"/>
              <a:t>inside</a:t>
            </a:r>
            <a:r>
              <a:rPr lang="sk-SK" dirty="0"/>
              <a:t> 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.</a:t>
            </a:r>
          </a:p>
          <a:p>
            <a:r>
              <a:rPr lang="sk-SK" i="1" dirty="0" err="1"/>
              <a:t>Paused</a:t>
            </a:r>
            <a:r>
              <a:rPr lang="sk-SK" i="1" dirty="0"/>
              <a:t> and </a:t>
            </a:r>
            <a:r>
              <a:rPr lang="sk-SK" i="1" dirty="0" err="1"/>
              <a:t>resumed</a:t>
            </a:r>
            <a:r>
              <a:rPr lang="sk-SK" i="1" dirty="0"/>
              <a:t>  </a:t>
            </a:r>
            <a:r>
              <a:rPr lang="sk-SK" dirty="0" err="1"/>
              <a:t>vs</a:t>
            </a:r>
            <a:r>
              <a:rPr lang="sk-SK" dirty="0"/>
              <a:t>.</a:t>
            </a:r>
            <a:r>
              <a:rPr lang="sk-SK" i="1" dirty="0"/>
              <a:t> </a:t>
            </a:r>
            <a:r>
              <a:rPr lang="sk-SK" dirty="0"/>
              <a:t>run-to-</a:t>
            </a:r>
            <a:r>
              <a:rPr lang="sk-SK" dirty="0" err="1"/>
              <a:t>completion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38554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7492584-95A7-6447-A058-2A472CC9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355"/>
            <a:ext cx="12192000" cy="2875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DB571-0407-F740-9F2F-75E15AFD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await</a:t>
            </a:r>
            <a:r>
              <a:rPr lang="sk-SK" dirty="0"/>
              <a:t> (</a:t>
            </a:r>
            <a:r>
              <a:rPr lang="sk-SK" dirty="0" err="1"/>
              <a:t>writeTempFile</a:t>
            </a:r>
            <a:r>
              <a:rPr lang="sk-SK" dirty="0"/>
              <a:t> </a:t>
            </a:r>
            <a:r>
              <a:rPr lang="sk-SK" dirty="0" err="1"/>
              <a:t>sample</a:t>
            </a:r>
            <a:r>
              <a:rPr lang="sk-SK" dirty="0"/>
              <a:t>)</a:t>
            </a:r>
            <a:br>
              <a:rPr lang="sk-SK" dirty="0"/>
            </a:br>
            <a:endParaRPr lang="sk-SK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951F64-E27C-0949-B960-97E0FBEBF88E}"/>
              </a:ext>
            </a:extLst>
          </p:cNvPr>
          <p:cNvCxnSpPr/>
          <p:nvPr/>
        </p:nvCxnSpPr>
        <p:spPr>
          <a:xfrm>
            <a:off x="6594764" y="1842654"/>
            <a:ext cx="56803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9A85DE-D6F1-2140-A4E0-8C3761C71646}"/>
              </a:ext>
            </a:extLst>
          </p:cNvPr>
          <p:cNvCxnSpPr/>
          <p:nvPr/>
        </p:nvCxnSpPr>
        <p:spPr>
          <a:xfrm>
            <a:off x="8208821" y="2713681"/>
            <a:ext cx="56803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1E7A6D-833E-E840-A175-AAEF72441B6C}"/>
              </a:ext>
            </a:extLst>
          </p:cNvPr>
          <p:cNvCxnSpPr/>
          <p:nvPr/>
        </p:nvCxnSpPr>
        <p:spPr>
          <a:xfrm>
            <a:off x="6788728" y="3158841"/>
            <a:ext cx="56803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C560D1-6BA3-3148-9BBB-13069F696570}"/>
              </a:ext>
            </a:extLst>
          </p:cNvPr>
          <p:cNvCxnSpPr>
            <a:cxnSpLocks/>
          </p:cNvCxnSpPr>
          <p:nvPr/>
        </p:nvCxnSpPr>
        <p:spPr>
          <a:xfrm>
            <a:off x="7564585" y="3394367"/>
            <a:ext cx="96981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71592A-70A6-C445-AECB-6569C91FB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508" y="4417360"/>
            <a:ext cx="5514109" cy="2440639"/>
          </a:xfrm>
        </p:spPr>
        <p:txBody>
          <a:bodyPr>
            <a:normAutofit/>
          </a:bodyPr>
          <a:lstStyle/>
          <a:p>
            <a:r>
              <a:rPr lang="sk-SK" dirty="0" err="1"/>
              <a:t>Sequential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  <a:p>
            <a:r>
              <a:rPr lang="sk-SK" dirty="0" err="1"/>
              <a:t>Call</a:t>
            </a:r>
            <a:r>
              <a:rPr lang="sk-SK" dirty="0"/>
              <a:t> of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has </a:t>
            </a:r>
            <a:r>
              <a:rPr lang="sk-SK" dirty="0" err="1"/>
              <a:t>own</a:t>
            </a:r>
            <a:r>
              <a:rPr lang="sk-SK" dirty="0"/>
              <a:t> syntax (</a:t>
            </a:r>
            <a:r>
              <a:rPr lang="sk-SK" dirty="0" err="1"/>
              <a:t>await</a:t>
            </a:r>
            <a:r>
              <a:rPr lang="sk-SK" dirty="0"/>
              <a:t> a())</a:t>
            </a:r>
          </a:p>
          <a:p>
            <a:r>
              <a:rPr lang="sk-SK" dirty="0" err="1"/>
              <a:t>Return</a:t>
            </a:r>
            <a:r>
              <a:rPr lang="sk-SK" dirty="0"/>
              <a:t> </a:t>
            </a:r>
            <a:r>
              <a:rPr lang="sk-SK" dirty="0" err="1"/>
              <a:t>plain</a:t>
            </a:r>
            <a:r>
              <a:rPr lang="sk-SK" dirty="0"/>
              <a:t> </a:t>
            </a:r>
            <a:r>
              <a:rPr lang="sk-SK" dirty="0" err="1"/>
              <a:t>value</a:t>
            </a:r>
            <a:r>
              <a:rPr lang="sk-SK" dirty="0"/>
              <a:t>, </a:t>
            </a:r>
            <a:r>
              <a:rPr lang="sk-SK" dirty="0" err="1"/>
              <a:t>implicit</a:t>
            </a:r>
            <a:r>
              <a:rPr lang="sk-SK" dirty="0"/>
              <a:t> </a:t>
            </a:r>
            <a:r>
              <a:rPr lang="sk-SK" dirty="0" err="1"/>
              <a:t>promises</a:t>
            </a:r>
            <a:endParaRPr lang="sk-S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78BC46-C25E-3E4D-8CF3-81EC153A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" y="4352692"/>
            <a:ext cx="6096000" cy="16166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011798-1547-BD48-8513-918F5E317828}"/>
              </a:ext>
            </a:extLst>
          </p:cNvPr>
          <p:cNvSpPr/>
          <p:nvPr/>
        </p:nvSpPr>
        <p:spPr>
          <a:xfrm>
            <a:off x="96981" y="59856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 err="1"/>
              <a:t>Client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same</a:t>
            </a:r>
            <a:r>
              <a:rPr lang="sk-SK" dirty="0"/>
              <a:t>,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as </a:t>
            </a:r>
            <a:r>
              <a:rPr lang="sk-SK" dirty="0" err="1"/>
              <a:t>any</a:t>
            </a:r>
            <a:r>
              <a:rPr lang="sk-SK" dirty="0"/>
              <a:t> </a:t>
            </a:r>
            <a:r>
              <a:rPr lang="sk-SK" dirty="0" err="1"/>
              <a:t>normal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</a:t>
            </a:r>
            <a:r>
              <a:rPr lang="sk-SK" dirty="0" err="1"/>
              <a:t>returning</a:t>
            </a:r>
            <a:r>
              <a:rPr lang="sk-SK" dirty="0"/>
              <a:t> </a:t>
            </a:r>
            <a:r>
              <a:rPr lang="sk-SK" dirty="0" err="1"/>
              <a:t>promise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41434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9D2CB-76E5-D347-9BA4-7928FAF7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Await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</a:t>
            </a:r>
            <a:r>
              <a:rPr lang="sk-SK" dirty="0" err="1"/>
              <a:t>only</a:t>
            </a:r>
            <a:r>
              <a:rPr lang="sk-SK" dirty="0"/>
              <a:t> in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</a:t>
            </a:r>
            <a:br>
              <a:rPr lang="sk-SK" dirty="0"/>
            </a:br>
            <a:r>
              <a:rPr lang="sk-SK" dirty="0"/>
              <a:t>and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09FE-F091-8946-81B9-A8AF2A03B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569528"/>
            <a:ext cx="11582400" cy="1052946"/>
          </a:xfrm>
        </p:spPr>
        <p:txBody>
          <a:bodyPr>
            <a:normAutofit fontScale="92500"/>
          </a:bodyPr>
          <a:lstStyle/>
          <a:p>
            <a:r>
              <a:rPr lang="sk-SK" dirty="0" err="1"/>
              <a:t>Errors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await</a:t>
            </a:r>
            <a:r>
              <a:rPr lang="sk-SK" dirty="0"/>
              <a:t> are </a:t>
            </a:r>
            <a:r>
              <a:rPr lang="sk-SK" dirty="0" err="1"/>
              <a:t>thrown</a:t>
            </a:r>
            <a:r>
              <a:rPr lang="sk-SK" dirty="0"/>
              <a:t> so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try</a:t>
            </a:r>
            <a:r>
              <a:rPr lang="sk-SK" dirty="0"/>
              <a:t> </a:t>
            </a:r>
            <a:r>
              <a:rPr lang="sk-SK" dirty="0" err="1"/>
              <a:t>catch</a:t>
            </a:r>
            <a:endParaRPr lang="sk-SK" dirty="0"/>
          </a:p>
          <a:p>
            <a:r>
              <a:rPr lang="sk-SK" dirty="0" err="1"/>
              <a:t>Writing</a:t>
            </a:r>
            <a:r>
              <a:rPr lang="sk-SK" dirty="0"/>
              <a:t>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r>
              <a:rPr lang="sk-SK" dirty="0"/>
              <a:t> in </a:t>
            </a:r>
            <a:r>
              <a:rPr lang="sk-SK" dirty="0" err="1"/>
              <a:t>global</a:t>
            </a:r>
            <a:r>
              <a:rPr lang="sk-SK" dirty="0"/>
              <a:t> </a:t>
            </a:r>
            <a:r>
              <a:rPr lang="sk-SK" dirty="0" err="1"/>
              <a:t>block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problematic</a:t>
            </a:r>
            <a:r>
              <a:rPr lang="sk-SK" dirty="0"/>
              <a:t>, 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enclose</a:t>
            </a:r>
            <a:r>
              <a:rPr lang="sk-SK" dirty="0"/>
              <a:t> in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9D538-F05B-4448-9ACB-CD6FA154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7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99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60E7-4E7F-A747-8042-34BF0D1E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functions</a:t>
            </a:r>
            <a:r>
              <a:rPr lang="sk-SK" dirty="0"/>
              <a:t> – </a:t>
            </a:r>
            <a:r>
              <a:rPr lang="sk-SK" dirty="0" err="1"/>
              <a:t>details</a:t>
            </a:r>
            <a:r>
              <a:rPr lang="sk-SK" dirty="0"/>
              <a:t> and </a:t>
            </a:r>
            <a:r>
              <a:rPr lang="sk-SK" dirty="0" err="1"/>
              <a:t>inner</a:t>
            </a:r>
            <a:r>
              <a:rPr lang="sk-SK" dirty="0"/>
              <a:t> </a:t>
            </a:r>
            <a:r>
              <a:rPr lang="sk-SK" dirty="0" err="1"/>
              <a:t>working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C2E17-1F15-2C45-B59B-C5229463A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http://exploringjs.com/es2016-es2017/ch_async-functions.html</a:t>
            </a:r>
            <a:endParaRPr lang="sk-SK" dirty="0"/>
          </a:p>
          <a:p>
            <a:r>
              <a:rPr lang="sk-SK" dirty="0">
                <a:hlinkClick r:id="rId3"/>
              </a:rPr>
              <a:t>https://github.com/getify/You-Dont-Know-JS/blob/master/async%20%26%20performance/ch4.md</a:t>
            </a:r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9065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DCCC-A79F-364E-BA8F-FC1255D8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Promises</a:t>
            </a:r>
            <a:r>
              <a:rPr lang="sk-SK" dirty="0"/>
              <a:t> - </a:t>
            </a:r>
            <a:r>
              <a:rPr lang="sk-SK" dirty="0" err="1"/>
              <a:t>features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842B2-22AE-7B4E-ACAC-9E749F04B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 err="1"/>
              <a:t>Callbacks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never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 </a:t>
            </a:r>
            <a:r>
              <a:rPr lang="sk-SK" dirty="0" err="1"/>
              <a:t>before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completion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current</a:t>
            </a:r>
            <a:r>
              <a:rPr lang="sk-SK" dirty="0"/>
              <a:t> run of </a:t>
            </a:r>
            <a:r>
              <a:rPr lang="sk-SK" dirty="0" err="1"/>
              <a:t>the</a:t>
            </a:r>
            <a:r>
              <a:rPr lang="sk-SK" dirty="0"/>
              <a:t> JavaScript 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loop</a:t>
            </a:r>
            <a:r>
              <a:rPr lang="sk-SK" dirty="0"/>
              <a:t> or in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words</a:t>
            </a:r>
            <a:r>
              <a:rPr lang="sk-SK" dirty="0"/>
              <a:t>: </a:t>
            </a:r>
            <a:r>
              <a:rPr lang="sk-SK" dirty="0" err="1"/>
              <a:t>functions</a:t>
            </a:r>
            <a:r>
              <a:rPr lang="sk-SK" dirty="0"/>
              <a:t> </a:t>
            </a:r>
            <a:r>
              <a:rPr lang="sk-SK" dirty="0" err="1"/>
              <a:t>passed</a:t>
            </a:r>
            <a:r>
              <a:rPr lang="sk-SK" dirty="0"/>
              <a:t> to </a:t>
            </a:r>
            <a:r>
              <a:rPr lang="sk-SK" dirty="0" err="1"/>
              <a:t>then</a:t>
            </a:r>
            <a:r>
              <a:rPr lang="sk-SK" dirty="0"/>
              <a:t>() </a:t>
            </a:r>
            <a:r>
              <a:rPr lang="sk-SK" b="1" dirty="0" err="1"/>
              <a:t>will</a:t>
            </a:r>
            <a:r>
              <a:rPr lang="sk-SK" b="1" dirty="0"/>
              <a:t> never </a:t>
            </a:r>
            <a:r>
              <a:rPr lang="sk-SK" b="1" dirty="0" err="1"/>
              <a:t>be</a:t>
            </a:r>
            <a:r>
              <a:rPr lang="sk-SK" b="1" dirty="0"/>
              <a:t> </a:t>
            </a:r>
            <a:r>
              <a:rPr lang="sk-SK" b="1" dirty="0" err="1"/>
              <a:t>called</a:t>
            </a:r>
            <a:r>
              <a:rPr lang="sk-SK" b="1" dirty="0"/>
              <a:t> </a:t>
            </a:r>
            <a:r>
              <a:rPr lang="sk-SK" b="1" dirty="0" err="1"/>
              <a:t>synchronously</a:t>
            </a:r>
            <a:endParaRPr lang="sk-SK" b="1" dirty="0"/>
          </a:p>
          <a:p>
            <a:r>
              <a:rPr lang="sk-SK" dirty="0" err="1"/>
              <a:t>Callbacks</a:t>
            </a:r>
            <a:r>
              <a:rPr lang="sk-SK" dirty="0"/>
              <a:t> </a:t>
            </a:r>
            <a:r>
              <a:rPr lang="sk-SK" dirty="0" err="1"/>
              <a:t>added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 </a:t>
            </a:r>
            <a:r>
              <a:rPr lang="sk-SK" dirty="0" err="1"/>
              <a:t>then</a:t>
            </a:r>
            <a:r>
              <a:rPr lang="sk-SK" dirty="0"/>
              <a:t>()</a:t>
            </a:r>
            <a:r>
              <a:rPr lang="sk-SK" b="1" dirty="0"/>
              <a:t> </a:t>
            </a:r>
            <a:r>
              <a:rPr lang="sk-SK" b="1" dirty="0" err="1"/>
              <a:t>even</a:t>
            </a:r>
            <a:r>
              <a:rPr lang="sk-SK" b="1" dirty="0"/>
              <a:t> </a:t>
            </a:r>
            <a:r>
              <a:rPr lang="sk-SK" b="1" dirty="0" err="1"/>
              <a:t>after</a:t>
            </a:r>
            <a:r>
              <a:rPr lang="sk-SK" b="1" dirty="0"/>
              <a:t> </a:t>
            </a:r>
            <a:r>
              <a:rPr lang="sk-SK" b="1" dirty="0" err="1"/>
              <a:t>the</a:t>
            </a:r>
            <a:r>
              <a:rPr lang="sk-SK" b="1" dirty="0"/>
              <a:t> </a:t>
            </a:r>
            <a:r>
              <a:rPr lang="sk-SK" b="1" dirty="0" err="1"/>
              <a:t>success</a:t>
            </a:r>
            <a:r>
              <a:rPr lang="sk-SK" b="1" dirty="0"/>
              <a:t> or </a:t>
            </a:r>
            <a:r>
              <a:rPr lang="sk-SK" b="1" dirty="0" err="1"/>
              <a:t>failure</a:t>
            </a:r>
            <a:r>
              <a:rPr lang="sk-SK" b="1" dirty="0"/>
              <a:t> </a:t>
            </a:r>
            <a:r>
              <a:rPr lang="sk-SK" dirty="0"/>
              <a:t>of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asynchronous</a:t>
            </a:r>
            <a:r>
              <a:rPr lang="sk-SK" dirty="0"/>
              <a:t> </a:t>
            </a:r>
            <a:r>
              <a:rPr lang="sk-SK" dirty="0" err="1"/>
              <a:t>operation</a:t>
            </a:r>
            <a:r>
              <a:rPr lang="sk-SK" dirty="0"/>
              <a:t>,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called</a:t>
            </a:r>
            <a:r>
              <a:rPr lang="sk-SK" dirty="0"/>
              <a:t>.</a:t>
            </a:r>
          </a:p>
          <a:p>
            <a:r>
              <a:rPr lang="sk-SK" b="1" dirty="0" err="1"/>
              <a:t>Multiple</a:t>
            </a:r>
            <a:r>
              <a:rPr lang="sk-SK" b="1" dirty="0"/>
              <a:t> </a:t>
            </a:r>
            <a:r>
              <a:rPr lang="sk-SK" b="1" dirty="0" err="1"/>
              <a:t>callbacks</a:t>
            </a:r>
            <a:r>
              <a:rPr lang="sk-SK" b="1" dirty="0"/>
              <a:t> </a:t>
            </a:r>
            <a:r>
              <a:rPr lang="sk-SK" dirty="0" err="1"/>
              <a:t>may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added</a:t>
            </a:r>
            <a:r>
              <a:rPr lang="sk-SK" dirty="0"/>
              <a:t> by </a:t>
            </a:r>
            <a:r>
              <a:rPr lang="sk-SK" dirty="0" err="1"/>
              <a:t>calling</a:t>
            </a:r>
            <a:r>
              <a:rPr lang="sk-SK" dirty="0"/>
              <a:t> </a:t>
            </a:r>
            <a:r>
              <a:rPr lang="sk-SK" dirty="0" err="1"/>
              <a:t>then</a:t>
            </a:r>
            <a:r>
              <a:rPr lang="sk-SK" dirty="0"/>
              <a:t>() </a:t>
            </a:r>
            <a:r>
              <a:rPr lang="sk-SK" dirty="0" err="1"/>
              <a:t>several</a:t>
            </a:r>
            <a:r>
              <a:rPr lang="sk-SK" dirty="0"/>
              <a:t> </a:t>
            </a:r>
            <a:r>
              <a:rPr lang="sk-SK" dirty="0" err="1"/>
              <a:t>times</a:t>
            </a:r>
            <a:r>
              <a:rPr lang="sk-SK" dirty="0"/>
              <a:t>. </a:t>
            </a:r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executed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after</a:t>
            </a:r>
            <a:r>
              <a:rPr lang="sk-SK" dirty="0"/>
              <a:t> </a:t>
            </a:r>
            <a:r>
              <a:rPr lang="sk-SK" dirty="0" err="1"/>
              <a:t>another</a:t>
            </a:r>
            <a:r>
              <a:rPr lang="sk-SK" dirty="0"/>
              <a:t>,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order</a:t>
            </a:r>
            <a:r>
              <a:rPr lang="sk-SK" dirty="0"/>
              <a:t> in </a:t>
            </a:r>
            <a:r>
              <a:rPr lang="sk-SK" dirty="0" err="1"/>
              <a:t>which</a:t>
            </a:r>
            <a:r>
              <a:rPr lang="sk-SK" dirty="0"/>
              <a:t> </a:t>
            </a:r>
            <a:r>
              <a:rPr lang="sk-SK" dirty="0" err="1"/>
              <a:t>they</a:t>
            </a:r>
            <a:r>
              <a:rPr lang="sk-SK" dirty="0"/>
              <a:t> </a:t>
            </a:r>
            <a:r>
              <a:rPr lang="sk-SK" dirty="0" err="1"/>
              <a:t>were</a:t>
            </a:r>
            <a:r>
              <a:rPr lang="sk-SK" dirty="0"/>
              <a:t> </a:t>
            </a:r>
            <a:r>
              <a:rPr lang="sk-SK" dirty="0" err="1"/>
              <a:t>inserted</a:t>
            </a:r>
            <a:endParaRPr lang="sk-SK" dirty="0"/>
          </a:p>
          <a:p>
            <a:r>
              <a:rPr lang="sk-SK" dirty="0" err="1"/>
              <a:t>Promises</a:t>
            </a:r>
            <a:r>
              <a:rPr lang="sk-SK" dirty="0"/>
              <a:t> are </a:t>
            </a:r>
            <a:r>
              <a:rPr lang="sk-SK" b="1" dirty="0" err="1"/>
              <a:t>chainable</a:t>
            </a:r>
            <a:r>
              <a:rPr lang="sk-SK" b="1" dirty="0"/>
              <a:t> </a:t>
            </a:r>
          </a:p>
          <a:p>
            <a:r>
              <a:rPr lang="sk-SK" dirty="0" err="1"/>
              <a:t>Promises</a:t>
            </a:r>
            <a:r>
              <a:rPr lang="sk-SK" dirty="0"/>
              <a:t> </a:t>
            </a:r>
            <a:r>
              <a:rPr lang="sk-SK" dirty="0" err="1"/>
              <a:t>support</a:t>
            </a:r>
            <a:r>
              <a:rPr lang="sk-SK" dirty="0"/>
              <a:t> </a:t>
            </a:r>
            <a:r>
              <a:rPr lang="sk-SK" b="1" dirty="0" err="1"/>
              <a:t>Error</a:t>
            </a:r>
            <a:r>
              <a:rPr lang="sk-SK" b="1" dirty="0"/>
              <a:t> </a:t>
            </a:r>
            <a:r>
              <a:rPr lang="sk-SK" b="1" dirty="0" err="1"/>
              <a:t>propagation</a:t>
            </a:r>
            <a:endParaRPr lang="sk-SK" b="1" dirty="0"/>
          </a:p>
          <a:p>
            <a:r>
              <a:rPr lang="sk-SK" dirty="0" err="1"/>
              <a:t>Support</a:t>
            </a:r>
            <a:r>
              <a:rPr lang="sk-SK" dirty="0"/>
              <a:t>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patterns</a:t>
            </a:r>
            <a:r>
              <a:rPr lang="sk-SK" dirty="0"/>
              <a:t> – </a:t>
            </a:r>
            <a:r>
              <a:rPr lang="sk-SK" dirty="0" err="1"/>
              <a:t>waterfall</a:t>
            </a:r>
            <a:r>
              <a:rPr lang="sk-SK" dirty="0"/>
              <a:t>, </a:t>
            </a:r>
            <a:r>
              <a:rPr lang="sk-SK" dirty="0" err="1"/>
              <a:t>all</a:t>
            </a:r>
            <a:r>
              <a:rPr lang="sk-SK" dirty="0"/>
              <a:t>, </a:t>
            </a:r>
            <a:r>
              <a:rPr lang="sk-SK" dirty="0" err="1"/>
              <a:t>race</a:t>
            </a:r>
            <a:endParaRPr lang="sk-SK" dirty="0"/>
          </a:p>
          <a:p>
            <a:r>
              <a:rPr lang="sk-SK" dirty="0"/>
              <a:t>...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36138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6265-122E-D642-A2BD-D116A7A1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Mixing</a:t>
            </a:r>
            <a:r>
              <a:rPr lang="sk-SK" dirty="0"/>
              <a:t> </a:t>
            </a:r>
            <a:r>
              <a:rPr lang="sk-SK" dirty="0" err="1"/>
              <a:t>sync</a:t>
            </a:r>
            <a:r>
              <a:rPr lang="sk-SK" dirty="0"/>
              <a:t> and </a:t>
            </a:r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code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19B2-99FC-1E40-9C8E-97DBD6FBD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https://www.youtube.com/watch?v=bfxglBVSNDI</a:t>
            </a:r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C87B6-A6DE-654F-A89C-60730B22B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26591"/>
            <a:ext cx="5156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55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1FA7-1472-4542-BD6C-1B07DB3D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i="1" dirty="0"/>
              <a:t>new </a:t>
            </a:r>
            <a:r>
              <a:rPr lang="sk-SK" b="1" i="1" dirty="0" err="1"/>
              <a:t>asyc</a:t>
            </a:r>
            <a:r>
              <a:rPr lang="sk-SK" b="1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Promises</a:t>
            </a:r>
            <a:r>
              <a:rPr lang="sk-SK" dirty="0"/>
              <a:t> – </a:t>
            </a:r>
            <a:br>
              <a:rPr lang="sk-SK" dirty="0"/>
            </a:br>
            <a:r>
              <a:rPr lang="sk-SK" dirty="0"/>
              <a:t>subjektívne úvahy na zaver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693-06CE-404C-83C7-1CD505924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await</a:t>
            </a:r>
            <a:r>
              <a:rPr lang="sk-SK" dirty="0"/>
              <a:t> štýl sa vracia „</a:t>
            </a:r>
            <a:r>
              <a:rPr lang="sk-SK" i="1" dirty="0"/>
              <a:t>nazad“</a:t>
            </a:r>
            <a:r>
              <a:rPr lang="sk-SK" dirty="0"/>
              <a:t> od </a:t>
            </a:r>
            <a:r>
              <a:rPr lang="sk-SK" dirty="0" err="1"/>
              <a:t>funkcionálneho</a:t>
            </a:r>
            <a:r>
              <a:rPr lang="sk-SK" dirty="0"/>
              <a:t> štýlu k imperatívnemu, štruktúrovanému programovaniu</a:t>
            </a:r>
          </a:p>
          <a:p>
            <a:r>
              <a:rPr lang="sk-SK" dirty="0"/>
              <a:t>Čitateľnosť sa zvyšuje nie na úrovni </a:t>
            </a:r>
            <a:r>
              <a:rPr lang="sk-SK" dirty="0" err="1"/>
              <a:t>promise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await</a:t>
            </a:r>
            <a:r>
              <a:rPr lang="sk-SK" dirty="0"/>
              <a:t>, ale hlavne na úrovni </a:t>
            </a:r>
            <a:r>
              <a:rPr lang="sk-SK" dirty="0" err="1"/>
              <a:t>funkcionálne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štrukturované</a:t>
            </a:r>
            <a:r>
              <a:rPr lang="sk-SK" dirty="0"/>
              <a:t> programovanie</a:t>
            </a:r>
          </a:p>
          <a:p>
            <a:r>
              <a:rPr lang="sk-SK" dirty="0"/>
              <a:t>Inak povedané ak ste vedeli čítať a písať z použitím FP konštrukcií , stačili vám </a:t>
            </a:r>
            <a:r>
              <a:rPr lang="sk-SK" dirty="0" err="1"/>
              <a:t>promises</a:t>
            </a:r>
            <a:endParaRPr lang="sk-SK" dirty="0"/>
          </a:p>
          <a:p>
            <a:r>
              <a:rPr lang="sk-SK" dirty="0"/>
              <a:t>Ak ste to nedokázali a všetko píšete “</a:t>
            </a:r>
            <a:r>
              <a:rPr lang="sk-SK" i="1" dirty="0"/>
              <a:t>cez premenne a cykly“ </a:t>
            </a:r>
            <a:r>
              <a:rPr lang="sk-SK" dirty="0"/>
              <a:t>tak potrebujete nutne </a:t>
            </a:r>
            <a:r>
              <a:rPr lang="sk-SK" b="1" dirty="0" err="1"/>
              <a:t>async</a:t>
            </a:r>
            <a:r>
              <a:rPr lang="sk-SK" b="1" dirty="0"/>
              <a:t>/</a:t>
            </a:r>
            <a:r>
              <a:rPr lang="sk-SK" b="1" dirty="0" err="1"/>
              <a:t>await</a:t>
            </a:r>
            <a:r>
              <a:rPr lang="sk-SK" b="1" dirty="0"/>
              <a:t> </a:t>
            </a:r>
            <a:r>
              <a:rPr lang="sk-SK" dirty="0"/>
              <a:t>a </a:t>
            </a:r>
            <a:r>
              <a:rPr lang="sk-SK" b="1" dirty="0" err="1"/>
              <a:t>async</a:t>
            </a:r>
            <a:r>
              <a:rPr lang="sk-SK" b="1" dirty="0"/>
              <a:t> </a:t>
            </a:r>
            <a:r>
              <a:rPr lang="sk-SK" b="1" dirty="0" err="1"/>
              <a:t>iterators</a:t>
            </a:r>
            <a:endParaRPr lang="sk-SK" b="1" dirty="0"/>
          </a:p>
          <a:p>
            <a:r>
              <a:rPr lang="sk-SK" b="1" dirty="0"/>
              <a:t>......</a:t>
            </a:r>
          </a:p>
          <a:p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this</a:t>
            </a:r>
            <a:r>
              <a:rPr lang="sk-SK" dirty="0"/>
              <a:t> JavaScript </a:t>
            </a:r>
            <a:r>
              <a:rPr lang="sk-SK" dirty="0" err="1"/>
              <a:t>for</a:t>
            </a:r>
            <a:r>
              <a:rPr lang="sk-SK" dirty="0"/>
              <a:t> „more </a:t>
            </a:r>
            <a:r>
              <a:rPr lang="sk-SK" dirty="0" err="1"/>
              <a:t>dummies</a:t>
            </a:r>
            <a:r>
              <a:rPr lang="sk-SK" dirty="0"/>
              <a:t>“ ?</a:t>
            </a:r>
          </a:p>
        </p:txBody>
      </p:sp>
    </p:spTree>
    <p:extLst>
      <p:ext uri="{BB962C8B-B14F-4D97-AF65-F5344CB8AC3E}">
        <p14:creationId xmlns:p14="http://schemas.microsoft.com/office/powerpoint/2010/main" val="4289871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3B6-1AD3-3544-AE80-9DE74A8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- </a:t>
            </a:r>
            <a:r>
              <a:rPr lang="sk-SK" dirty="0" err="1"/>
              <a:t>definitions</a:t>
            </a:r>
            <a:br>
              <a:rPr lang="sk-SK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08E9-75EC-9B46-97BA-44E0382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1545" cy="4637589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Pod </a:t>
            </a:r>
            <a:r>
              <a:rPr lang="sk-SK" b="1" dirty="0" err="1"/>
              <a:t>async</a:t>
            </a:r>
            <a:r>
              <a:rPr lang="sk-SK" b="1" dirty="0"/>
              <a:t> funkciou </a:t>
            </a:r>
            <a:r>
              <a:rPr lang="sk-SK" dirty="0"/>
              <a:t>budeme zjednodušenie rozumieť jednu z konštrukcií, ktorá nám umožní zapísať, že niečo sa deje </a:t>
            </a:r>
            <a:r>
              <a:rPr lang="sk-SK" b="1" dirty="0"/>
              <a:t>NOW</a:t>
            </a:r>
            <a:r>
              <a:rPr lang="sk-SK" dirty="0"/>
              <a:t> a potom </a:t>
            </a:r>
            <a:r>
              <a:rPr lang="sk-SK" b="1" dirty="0"/>
              <a:t>LATER</a:t>
            </a:r>
            <a:r>
              <a:rPr lang="sk-SK" dirty="0"/>
              <a:t>. V zásade existujú 3 možnosti ako je </a:t>
            </a:r>
            <a:r>
              <a:rPr lang="sk-SK" dirty="0" err="1"/>
              <a:t>async</a:t>
            </a:r>
            <a:r>
              <a:rPr lang="sk-SK" dirty="0"/>
              <a:t> funkcia implementovaná:</a:t>
            </a:r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 signatúre očakáva </a:t>
            </a:r>
            <a:r>
              <a:rPr lang="sk-SK" dirty="0" err="1"/>
              <a:t>callback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vracia </a:t>
            </a:r>
            <a:r>
              <a:rPr lang="sk-SK" dirty="0" err="1"/>
              <a:t>Promise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ES2017 </a:t>
            </a:r>
            <a:r>
              <a:rPr lang="sk-SK" dirty="0" err="1"/>
              <a:t>AsyncFunction</a:t>
            </a:r>
            <a:endParaRPr lang="sk-SK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7DB100-A766-FC45-802F-0794E2786EFE}"/>
              </a:ext>
            </a:extLst>
          </p:cNvPr>
          <p:cNvCxnSpPr>
            <a:cxnSpLocks/>
          </p:cNvCxnSpPr>
          <p:nvPr/>
        </p:nvCxnSpPr>
        <p:spPr>
          <a:xfrm>
            <a:off x="803493" y="1439237"/>
            <a:ext cx="529250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12C1A11-213A-6447-9E93-ED5E22DBA852}"/>
              </a:ext>
            </a:extLst>
          </p:cNvPr>
          <p:cNvSpPr/>
          <p:nvPr/>
        </p:nvSpPr>
        <p:spPr>
          <a:xfrm>
            <a:off x="1552187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3AA7A-D47B-EC46-8E61-6EAE6079695C}"/>
              </a:ext>
            </a:extLst>
          </p:cNvPr>
          <p:cNvSpPr/>
          <p:nvPr/>
        </p:nvSpPr>
        <p:spPr>
          <a:xfrm>
            <a:off x="185538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4AB5D-059E-714A-B83E-9DBFB9109FAE}"/>
              </a:ext>
            </a:extLst>
          </p:cNvPr>
          <p:cNvSpPr/>
          <p:nvPr/>
        </p:nvSpPr>
        <p:spPr>
          <a:xfrm>
            <a:off x="2156876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43C1E-82FC-4547-82CF-4B131DAC6836}"/>
              </a:ext>
            </a:extLst>
          </p:cNvPr>
          <p:cNvSpPr/>
          <p:nvPr/>
        </p:nvSpPr>
        <p:spPr>
          <a:xfrm>
            <a:off x="245847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98D69-C754-1B4E-B9C5-097963BEC035}"/>
              </a:ext>
            </a:extLst>
          </p:cNvPr>
          <p:cNvSpPr/>
          <p:nvPr/>
        </p:nvSpPr>
        <p:spPr>
          <a:xfrm>
            <a:off x="2760193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DC58D-3752-7444-8664-36EFFF8BE2A2}"/>
              </a:ext>
            </a:extLst>
          </p:cNvPr>
          <p:cNvSpPr/>
          <p:nvPr/>
        </p:nvSpPr>
        <p:spPr>
          <a:xfrm>
            <a:off x="3061795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B8B78-D7CE-0C4E-AD0E-E587999832AD}"/>
              </a:ext>
            </a:extLst>
          </p:cNvPr>
          <p:cNvSpPr txBox="1"/>
          <p:nvPr/>
        </p:nvSpPr>
        <p:spPr>
          <a:xfrm>
            <a:off x="715691" y="1402047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81805-F098-3542-8EEA-45FCBEFAF7D9}"/>
              </a:ext>
            </a:extLst>
          </p:cNvPr>
          <p:cNvSpPr/>
          <p:nvPr/>
        </p:nvSpPr>
        <p:spPr>
          <a:xfrm>
            <a:off x="3944846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E7A56-EE91-F743-9012-7B42B5E5B2EA}"/>
              </a:ext>
            </a:extLst>
          </p:cNvPr>
          <p:cNvSpPr/>
          <p:nvPr/>
        </p:nvSpPr>
        <p:spPr>
          <a:xfrm>
            <a:off x="4248047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4AE0C1-2055-6145-8AC8-4410ABE614B2}"/>
              </a:ext>
            </a:extLst>
          </p:cNvPr>
          <p:cNvSpPr/>
          <p:nvPr/>
        </p:nvSpPr>
        <p:spPr>
          <a:xfrm>
            <a:off x="4549535" y="128482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3D84E-8EF0-4E45-8089-732866DEEEE4}"/>
              </a:ext>
            </a:extLst>
          </p:cNvPr>
          <p:cNvSpPr txBox="1"/>
          <p:nvPr/>
        </p:nvSpPr>
        <p:spPr>
          <a:xfrm>
            <a:off x="4202767" y="1017095"/>
            <a:ext cx="522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later</a:t>
            </a:r>
            <a:endParaRPr lang="sk-SK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352A1-C0EB-0E45-A301-C90B4232D1DF}"/>
              </a:ext>
            </a:extLst>
          </p:cNvPr>
          <p:cNvSpPr txBox="1"/>
          <p:nvPr/>
        </p:nvSpPr>
        <p:spPr>
          <a:xfrm>
            <a:off x="2195780" y="1012114"/>
            <a:ext cx="50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now</a:t>
            </a:r>
            <a:endParaRPr lang="sk-SK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FFE3D-1635-4A46-9B60-7FCB54B1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420" y="1314485"/>
            <a:ext cx="5294877" cy="5178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CD9472-DA6E-574E-B3BF-2B0344CB50DE}"/>
                  </a:ext>
                </a:extLst>
              </p14:cNvPr>
              <p14:cNvContentPartPr/>
              <p14:nvPr/>
            </p14:nvContentPartPr>
            <p14:xfrm>
              <a:off x="653623" y="5030839"/>
              <a:ext cx="5289120" cy="70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CD9472-DA6E-574E-B3BF-2B0344CB5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983" y="5022199"/>
                <a:ext cx="530676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60DAC3-B979-344E-89DB-CC2962B24E8C}"/>
                  </a:ext>
                </a:extLst>
              </p14:cNvPr>
              <p14:cNvContentPartPr/>
              <p14:nvPr/>
            </p14:nvContentPartPr>
            <p14:xfrm>
              <a:off x="6123463" y="2649439"/>
              <a:ext cx="5484600" cy="2237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60DAC3-B979-344E-89DB-CC2962B24E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4463" y="2640439"/>
                <a:ext cx="5502240" cy="22554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54B1B70-ED35-B645-B06B-F5A555B9690A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41743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3B6-1AD3-3544-AE80-9DE74A8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Async</a:t>
            </a:r>
            <a:r>
              <a:rPr lang="sk-SK" dirty="0"/>
              <a:t> </a:t>
            </a:r>
            <a:r>
              <a:rPr lang="sk-SK" dirty="0" err="1"/>
              <a:t>function</a:t>
            </a:r>
            <a:r>
              <a:rPr lang="sk-SK" dirty="0"/>
              <a:t> - </a:t>
            </a:r>
            <a:r>
              <a:rPr lang="sk-SK" dirty="0" err="1"/>
              <a:t>usage</a:t>
            </a:r>
            <a:br>
              <a:rPr lang="sk-SK" dirty="0"/>
            </a:b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08E9-75EC-9B46-97BA-44E0382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91545" cy="4637589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Podľa toho potom rôzne zapisujeme „</a:t>
            </a:r>
            <a:r>
              <a:rPr lang="sk-SK" b="1" dirty="0" err="1"/>
              <a:t>later</a:t>
            </a:r>
            <a:r>
              <a:rPr lang="sk-SK" dirty="0"/>
              <a:t>“</a:t>
            </a:r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 signatúre očakáva </a:t>
            </a:r>
            <a:r>
              <a:rPr lang="sk-SK" dirty="0" err="1"/>
              <a:t>callback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funkcia, ktorá vracia </a:t>
            </a:r>
            <a:r>
              <a:rPr lang="sk-SK" dirty="0" err="1"/>
              <a:t>Promise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r>
              <a:rPr lang="sk-SK" dirty="0"/>
              <a:t>ES2017 </a:t>
            </a:r>
            <a:r>
              <a:rPr lang="sk-SK" dirty="0" err="1"/>
              <a:t>AsyncFunction</a:t>
            </a:r>
            <a:endParaRPr lang="sk-SK" dirty="0"/>
          </a:p>
          <a:p>
            <a:pPr marL="514350" indent="-514350">
              <a:buFont typeface="+mj-lt"/>
              <a:buAutoNum type="alphaLcParenR"/>
            </a:pPr>
            <a:endParaRPr lang="sk-SK" dirty="0"/>
          </a:p>
          <a:p>
            <a:pPr marL="0" indent="0">
              <a:buNone/>
            </a:pPr>
            <a:r>
              <a:rPr lang="sk-SK" dirty="0"/>
              <a:t>Niektoré knižnice sú napísané štýlom A) iné B) iné podporujú A/B/C ..... Niektoré </a:t>
            </a:r>
            <a:r>
              <a:rPr lang="sk-SK" dirty="0" err="1"/>
              <a:t>runtimes</a:t>
            </a:r>
            <a:r>
              <a:rPr lang="sk-SK" dirty="0"/>
              <a:t> podporujú len A, niektoré A,B,C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7DB100-A766-FC45-802F-0794E2786EFE}"/>
              </a:ext>
            </a:extLst>
          </p:cNvPr>
          <p:cNvCxnSpPr>
            <a:cxnSpLocks/>
          </p:cNvCxnSpPr>
          <p:nvPr/>
        </p:nvCxnSpPr>
        <p:spPr>
          <a:xfrm>
            <a:off x="803493" y="1439237"/>
            <a:ext cx="529250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12C1A11-213A-6447-9E93-ED5E22DBA852}"/>
              </a:ext>
            </a:extLst>
          </p:cNvPr>
          <p:cNvSpPr/>
          <p:nvPr/>
        </p:nvSpPr>
        <p:spPr>
          <a:xfrm>
            <a:off x="1552187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3AA7A-D47B-EC46-8E61-6EAE6079695C}"/>
              </a:ext>
            </a:extLst>
          </p:cNvPr>
          <p:cNvSpPr/>
          <p:nvPr/>
        </p:nvSpPr>
        <p:spPr>
          <a:xfrm>
            <a:off x="185538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4AB5D-059E-714A-B83E-9DBFB9109FAE}"/>
              </a:ext>
            </a:extLst>
          </p:cNvPr>
          <p:cNvSpPr/>
          <p:nvPr/>
        </p:nvSpPr>
        <p:spPr>
          <a:xfrm>
            <a:off x="2156876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E43C1E-82FC-4547-82CF-4B131DAC6836}"/>
              </a:ext>
            </a:extLst>
          </p:cNvPr>
          <p:cNvSpPr/>
          <p:nvPr/>
        </p:nvSpPr>
        <p:spPr>
          <a:xfrm>
            <a:off x="2458478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98D69-C754-1B4E-B9C5-097963BEC035}"/>
              </a:ext>
            </a:extLst>
          </p:cNvPr>
          <p:cNvSpPr/>
          <p:nvPr/>
        </p:nvSpPr>
        <p:spPr>
          <a:xfrm>
            <a:off x="2760193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CDC58D-3752-7444-8664-36EFFF8BE2A2}"/>
              </a:ext>
            </a:extLst>
          </p:cNvPr>
          <p:cNvSpPr/>
          <p:nvPr/>
        </p:nvSpPr>
        <p:spPr>
          <a:xfrm>
            <a:off x="3061795" y="1291103"/>
            <a:ext cx="297950" cy="2979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B8B78-D7CE-0C4E-AD0E-E587999832AD}"/>
              </a:ext>
            </a:extLst>
          </p:cNvPr>
          <p:cNvSpPr txBox="1"/>
          <p:nvPr/>
        </p:nvSpPr>
        <p:spPr>
          <a:xfrm>
            <a:off x="715691" y="1402047"/>
            <a:ext cx="6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000" dirty="0"/>
              <a:t>V8 </a:t>
            </a:r>
            <a:r>
              <a:rPr lang="sk-SK" sz="1000" dirty="0" err="1"/>
              <a:t>stack</a:t>
            </a:r>
            <a:endParaRPr lang="sk-SK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81805-F098-3542-8EEA-45FCBEFAF7D9}"/>
              </a:ext>
            </a:extLst>
          </p:cNvPr>
          <p:cNvSpPr/>
          <p:nvPr/>
        </p:nvSpPr>
        <p:spPr>
          <a:xfrm>
            <a:off x="3944846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E7A56-EE91-F743-9012-7B42B5E5B2EA}"/>
              </a:ext>
            </a:extLst>
          </p:cNvPr>
          <p:cNvSpPr/>
          <p:nvPr/>
        </p:nvSpPr>
        <p:spPr>
          <a:xfrm>
            <a:off x="4248047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4AE0C1-2055-6145-8AC8-4410ABE614B2}"/>
              </a:ext>
            </a:extLst>
          </p:cNvPr>
          <p:cNvSpPr/>
          <p:nvPr/>
        </p:nvSpPr>
        <p:spPr>
          <a:xfrm>
            <a:off x="4549535" y="1284823"/>
            <a:ext cx="297950" cy="2979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sk-SK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A3D84E-8EF0-4E45-8089-732866DEEEE4}"/>
              </a:ext>
            </a:extLst>
          </p:cNvPr>
          <p:cNvSpPr txBox="1"/>
          <p:nvPr/>
        </p:nvSpPr>
        <p:spPr>
          <a:xfrm>
            <a:off x="4202767" y="1017095"/>
            <a:ext cx="522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later</a:t>
            </a:r>
            <a:endParaRPr lang="sk-SK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352A1-C0EB-0E45-A301-C90B4232D1DF}"/>
              </a:ext>
            </a:extLst>
          </p:cNvPr>
          <p:cNvSpPr txBox="1"/>
          <p:nvPr/>
        </p:nvSpPr>
        <p:spPr>
          <a:xfrm>
            <a:off x="2195780" y="1012114"/>
            <a:ext cx="50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err="1"/>
              <a:t>now</a:t>
            </a:r>
            <a:endParaRPr lang="sk-SK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7CC6FC-3A2D-7B46-A8B1-33508425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369" y="0"/>
            <a:ext cx="425604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0D5102-0EB2-214E-9722-00E240CA3427}"/>
              </a:ext>
            </a:extLst>
          </p:cNvPr>
          <p:cNvSpPr/>
          <p:nvPr/>
        </p:nvSpPr>
        <p:spPr>
          <a:xfrm>
            <a:off x="7284418" y="1117833"/>
            <a:ext cx="3188815" cy="1325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386A1F-6336-0A4A-BCFC-FA3989819F03}"/>
              </a:ext>
            </a:extLst>
          </p:cNvPr>
          <p:cNvSpPr/>
          <p:nvPr/>
        </p:nvSpPr>
        <p:spPr>
          <a:xfrm>
            <a:off x="7259329" y="3196106"/>
            <a:ext cx="3188815" cy="16650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4B769C-9AC0-D947-8379-945DF88C03E5}"/>
              </a:ext>
            </a:extLst>
          </p:cNvPr>
          <p:cNvSpPr/>
          <p:nvPr/>
        </p:nvSpPr>
        <p:spPr>
          <a:xfrm>
            <a:off x="7255146" y="5846163"/>
            <a:ext cx="3188816" cy="10094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958B5-AC9D-7E40-AFA9-2C2B736F1670}"/>
              </a:ext>
            </a:extLst>
          </p:cNvPr>
          <p:cNvSpPr txBox="1"/>
          <p:nvPr/>
        </p:nvSpPr>
        <p:spPr>
          <a:xfrm>
            <a:off x="11316171" y="852263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rgbClr val="FF0000"/>
                </a:solidFill>
              </a:rPr>
              <a:t>1995-2020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934C79-DAEC-424E-9CFC-D69CA1FE9AE5}"/>
              </a:ext>
            </a:extLst>
          </p:cNvPr>
          <p:cNvSpPr txBox="1"/>
          <p:nvPr/>
        </p:nvSpPr>
        <p:spPr>
          <a:xfrm>
            <a:off x="11316171" y="2962839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chemeClr val="accent2"/>
                </a:solidFill>
              </a:rPr>
              <a:t>2010</a:t>
            </a:r>
          </a:p>
          <a:p>
            <a:r>
              <a:rPr lang="sk-SK" sz="1200" b="1" dirty="0">
                <a:solidFill>
                  <a:srgbClr val="FF0000"/>
                </a:solidFill>
              </a:rPr>
              <a:t>2015-2020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26586B-0ED5-8E4D-9EBF-6E0F49301357}"/>
              </a:ext>
            </a:extLst>
          </p:cNvPr>
          <p:cNvSpPr txBox="1"/>
          <p:nvPr/>
        </p:nvSpPr>
        <p:spPr>
          <a:xfrm>
            <a:off x="11316171" y="5556071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b="1" dirty="0">
                <a:solidFill>
                  <a:srgbClr val="FF0000"/>
                </a:solidFill>
              </a:rPr>
              <a:t>2017-2020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901E57-076E-1E4E-BB2B-F5FF4A058F82}"/>
                  </a:ext>
                </a:extLst>
              </p14:cNvPr>
              <p14:cNvContentPartPr/>
              <p14:nvPr/>
            </p14:nvContentPartPr>
            <p14:xfrm>
              <a:off x="795103" y="3313279"/>
              <a:ext cx="5340960" cy="734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901E57-076E-1E4E-BB2B-F5FF4A058F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463" y="3304279"/>
                <a:ext cx="535860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4C122A8-B7FA-5A42-896E-EE2D9B209BA5}"/>
                  </a:ext>
                </a:extLst>
              </p14:cNvPr>
              <p14:cNvContentPartPr/>
              <p14:nvPr/>
            </p14:nvContentPartPr>
            <p14:xfrm>
              <a:off x="6750583" y="2805679"/>
              <a:ext cx="3647880" cy="2093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4C122A8-B7FA-5A42-896E-EE2D9B209B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41583" y="2796679"/>
                <a:ext cx="3665520" cy="2111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B27374E-7DAA-B04C-A7E1-B2E87341F269}"/>
              </a:ext>
            </a:extLst>
          </p:cNvPr>
          <p:cNvSpPr txBox="1"/>
          <p:nvPr/>
        </p:nvSpPr>
        <p:spPr>
          <a:xfrm>
            <a:off x="13543" y="0"/>
            <a:ext cx="7943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15721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6B75-AEAC-B048-AAC4-D3F565C5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Working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promises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D8DD-5D5B-D143-A5DB-875301D03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dirty="0" err="1"/>
              <a:t>How</a:t>
            </a:r>
            <a:r>
              <a:rPr lang="sk-SK" dirty="0"/>
              <a:t> do </a:t>
            </a:r>
            <a:r>
              <a:rPr lang="sk-SK" dirty="0" err="1"/>
              <a:t>we</a:t>
            </a:r>
            <a:r>
              <a:rPr lang="sk-SK" dirty="0"/>
              <a:t> get </a:t>
            </a:r>
            <a:r>
              <a:rPr lang="sk-SK" dirty="0" err="1"/>
              <a:t>promise</a:t>
            </a:r>
            <a:r>
              <a:rPr lang="sk-SK" dirty="0"/>
              <a:t>:</a:t>
            </a:r>
          </a:p>
          <a:p>
            <a:pPr marL="0" indent="0">
              <a:buNone/>
            </a:pPr>
            <a:endParaRPr lang="sk-SK" dirty="0"/>
          </a:p>
          <a:p>
            <a:pPr marL="514350" indent="-514350">
              <a:buFont typeface="+mj-lt"/>
              <a:buAutoNum type="arabicPeriod"/>
            </a:pPr>
            <a:r>
              <a:rPr lang="sk-SK" b="1" dirty="0" err="1"/>
              <a:t>using</a:t>
            </a:r>
            <a:r>
              <a:rPr lang="sk-SK" b="1" dirty="0"/>
              <a:t> API </a:t>
            </a:r>
            <a:r>
              <a:rPr lang="sk-SK" b="1" dirty="0" err="1"/>
              <a:t>that</a:t>
            </a:r>
            <a:r>
              <a:rPr lang="sk-SK" b="1" dirty="0"/>
              <a:t> </a:t>
            </a:r>
            <a:r>
              <a:rPr lang="sk-SK" b="1" dirty="0" err="1"/>
              <a:t>already</a:t>
            </a:r>
            <a:r>
              <a:rPr lang="sk-SK" b="1" dirty="0"/>
              <a:t> </a:t>
            </a:r>
            <a:r>
              <a:rPr lang="sk-SK" b="1" dirty="0" err="1"/>
              <a:t>returns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(most of </a:t>
            </a:r>
            <a:r>
              <a:rPr lang="sk-SK" dirty="0" err="1"/>
              <a:t>newer</a:t>
            </a:r>
            <a:r>
              <a:rPr lang="sk-SK" dirty="0"/>
              <a:t> </a:t>
            </a:r>
            <a:r>
              <a:rPr lang="sk-SK" dirty="0" err="1"/>
              <a:t>APIs</a:t>
            </a:r>
            <a:r>
              <a:rPr lang="sk-SK" dirty="0"/>
              <a:t> </a:t>
            </a:r>
            <a:r>
              <a:rPr lang="sk-SK" dirty="0" err="1"/>
              <a:t>already</a:t>
            </a:r>
            <a:r>
              <a:rPr lang="sk-SK" dirty="0"/>
              <a:t> do)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 err="1"/>
              <a:t>Converting</a:t>
            </a:r>
            <a:r>
              <a:rPr lang="sk-SK" dirty="0"/>
              <a:t> </a:t>
            </a:r>
            <a:r>
              <a:rPr lang="sk-SK" i="1" dirty="0" err="1"/>
              <a:t>cb-async-function</a:t>
            </a:r>
            <a:r>
              <a:rPr lang="sk-SK" dirty="0"/>
              <a:t> to </a:t>
            </a:r>
            <a:r>
              <a:rPr lang="sk-SK" b="1" i="1" dirty="0" err="1"/>
              <a:t>promise-async-function</a:t>
            </a:r>
            <a:endParaRPr lang="sk-SK" b="1" i="1" dirty="0"/>
          </a:p>
          <a:p>
            <a:pPr marL="514350" indent="-514350">
              <a:buFont typeface="+mj-lt"/>
              <a:buAutoNum type="arabicPeriod"/>
            </a:pPr>
            <a:r>
              <a:rPr lang="sk-SK" i="1" dirty="0" err="1"/>
              <a:t>Using</a:t>
            </a:r>
            <a:r>
              <a:rPr lang="sk-SK" i="1" dirty="0"/>
              <a:t> </a:t>
            </a:r>
            <a:r>
              <a:rPr lang="sk-SK" b="1" i="1" dirty="0" err="1"/>
              <a:t>promisified</a:t>
            </a:r>
            <a:r>
              <a:rPr lang="sk-SK" i="1" dirty="0"/>
              <a:t> </a:t>
            </a:r>
            <a:r>
              <a:rPr lang="sk-SK" i="1" dirty="0" err="1"/>
              <a:t>npm</a:t>
            </a:r>
            <a:r>
              <a:rPr lang="sk-SK" i="1" dirty="0"/>
              <a:t> module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Manually</a:t>
            </a:r>
            <a:r>
              <a:rPr lang="sk-SK" dirty="0"/>
              <a:t> </a:t>
            </a:r>
            <a:r>
              <a:rPr lang="sk-SK" dirty="0" err="1"/>
              <a:t>creating</a:t>
            </a:r>
            <a:r>
              <a:rPr lang="sk-SK" dirty="0"/>
              <a:t> new </a:t>
            </a:r>
            <a:r>
              <a:rPr lang="sk-SK" dirty="0" err="1"/>
              <a:t>Promise</a:t>
            </a:r>
            <a:endParaRPr lang="sk-SK" dirty="0"/>
          </a:p>
          <a:p>
            <a:pPr lvl="1"/>
            <a:r>
              <a:rPr lang="sk-SK" dirty="0"/>
              <a:t>new </a:t>
            </a:r>
            <a:r>
              <a:rPr lang="sk-SK" dirty="0" err="1"/>
              <a:t>Promise</a:t>
            </a:r>
            <a:r>
              <a:rPr lang="sk-SK" dirty="0"/>
              <a:t>()</a:t>
            </a:r>
          </a:p>
          <a:p>
            <a:pPr lvl="1"/>
            <a:r>
              <a:rPr lang="sk-SK" dirty="0" err="1"/>
              <a:t>Promise.resolve</a:t>
            </a:r>
            <a:r>
              <a:rPr lang="sk-SK" dirty="0"/>
              <a:t>()</a:t>
            </a:r>
          </a:p>
          <a:p>
            <a:pPr lvl="1"/>
            <a:r>
              <a:rPr lang="sk-SK" dirty="0" err="1"/>
              <a:t>Promise.reject</a:t>
            </a:r>
            <a:r>
              <a:rPr lang="sk-SK" dirty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 err="1"/>
              <a:t>Result</a:t>
            </a:r>
            <a:r>
              <a:rPr lang="sk-SK" dirty="0"/>
              <a:t> of </a:t>
            </a:r>
            <a:r>
              <a:rPr lang="sk-SK" b="1" i="1" dirty="0"/>
              <a:t>„</a:t>
            </a:r>
            <a:r>
              <a:rPr lang="sk-SK" b="1" i="1" dirty="0" err="1"/>
              <a:t>combining</a:t>
            </a:r>
            <a:r>
              <a:rPr lang="sk-SK" b="1" i="1" dirty="0"/>
              <a:t>“ </a:t>
            </a:r>
            <a:r>
              <a:rPr lang="sk-SK" i="1" dirty="0" err="1"/>
              <a:t>promise</a:t>
            </a:r>
            <a:r>
              <a:rPr lang="sk-SK" i="1" dirty="0"/>
              <a:t> </a:t>
            </a:r>
            <a:r>
              <a:rPr lang="sk-SK" i="1" dirty="0" err="1"/>
              <a:t>async</a:t>
            </a:r>
            <a:r>
              <a:rPr lang="sk-SK" i="1" dirty="0"/>
              <a:t> </a:t>
            </a:r>
            <a:r>
              <a:rPr lang="sk-SK" i="1" dirty="0" err="1"/>
              <a:t>functions</a:t>
            </a:r>
            <a:r>
              <a:rPr lang="sk-SK" i="1" dirty="0"/>
              <a:t> (.</a:t>
            </a:r>
            <a:r>
              <a:rPr lang="sk-SK" i="1" dirty="0" err="1"/>
              <a:t>then</a:t>
            </a:r>
            <a:r>
              <a:rPr lang="sk-SK" i="1" dirty="0"/>
              <a:t>) and </a:t>
            </a:r>
            <a:r>
              <a:rPr lang="sk-SK" i="1" dirty="0" err="1"/>
              <a:t>promises</a:t>
            </a:r>
            <a:r>
              <a:rPr lang="sk-SK" i="1" dirty="0"/>
              <a:t> (.</a:t>
            </a:r>
            <a:r>
              <a:rPr lang="sk-SK" i="1" dirty="0" err="1"/>
              <a:t>all</a:t>
            </a:r>
            <a:r>
              <a:rPr lang="sk-SK" i="1" dirty="0"/>
              <a:t>, .</a:t>
            </a:r>
            <a:r>
              <a:rPr lang="sk-SK" i="1" dirty="0" err="1"/>
              <a:t>race</a:t>
            </a:r>
            <a:r>
              <a:rPr lang="sk-SK" i="1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sk-SK" i="1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31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598B-9D9F-B543-8C7E-5DB41D7A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Working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promises</a:t>
            </a:r>
            <a:r>
              <a:rPr lang="sk-SK" dirty="0"/>
              <a:t> – </a:t>
            </a:r>
            <a:r>
              <a:rPr lang="sk-SK" dirty="0" err="1"/>
              <a:t>promise</a:t>
            </a:r>
            <a:r>
              <a:rPr lang="sk-SK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3703E-4029-7A44-85ED-C70406A555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b="1" dirty="0" err="1"/>
              <a:t>How</a:t>
            </a:r>
            <a:r>
              <a:rPr lang="sk-SK" b="1" dirty="0"/>
              <a:t> do </a:t>
            </a:r>
            <a:r>
              <a:rPr lang="sk-SK" b="1" dirty="0" err="1"/>
              <a:t>we</a:t>
            </a:r>
            <a:r>
              <a:rPr lang="sk-SK" b="1" dirty="0"/>
              <a:t> </a:t>
            </a:r>
            <a:r>
              <a:rPr lang="sk-SK" b="1" dirty="0" err="1"/>
              <a:t>use</a:t>
            </a:r>
            <a:r>
              <a:rPr lang="sk-SK" b="1" dirty="0"/>
              <a:t> </a:t>
            </a:r>
            <a:r>
              <a:rPr lang="sk-SK" b="1" dirty="0" err="1"/>
              <a:t>promises</a:t>
            </a:r>
            <a:r>
              <a:rPr lang="sk-SK" b="1" dirty="0"/>
              <a:t>:</a:t>
            </a:r>
          </a:p>
          <a:p>
            <a:pPr marL="0" indent="0">
              <a:buNone/>
            </a:pPr>
            <a:endParaRPr lang="sk-SK" b="1" dirty="0"/>
          </a:p>
          <a:p>
            <a:r>
              <a:rPr lang="sk-SK" dirty="0" err="1"/>
              <a:t>then</a:t>
            </a:r>
            <a:r>
              <a:rPr lang="sk-SK" dirty="0"/>
              <a:t>()</a:t>
            </a:r>
          </a:p>
          <a:p>
            <a:r>
              <a:rPr lang="sk-SK" dirty="0" err="1"/>
              <a:t>catch</a:t>
            </a:r>
            <a:r>
              <a:rPr lang="sk-SK" dirty="0"/>
              <a:t>()</a:t>
            </a:r>
          </a:p>
          <a:p>
            <a:r>
              <a:rPr lang="sk-SK" dirty="0" err="1"/>
              <a:t>finally</a:t>
            </a:r>
            <a:r>
              <a:rPr lang="sk-SK" dirty="0"/>
              <a:t>()</a:t>
            </a:r>
          </a:p>
          <a:p>
            <a:endParaRPr lang="sk-SK" dirty="0"/>
          </a:p>
          <a:p>
            <a:r>
              <a:rPr lang="sk-SK" dirty="0" err="1"/>
              <a:t>promise.all</a:t>
            </a:r>
            <a:r>
              <a:rPr lang="sk-SK" dirty="0"/>
              <a:t>()</a:t>
            </a:r>
          </a:p>
          <a:p>
            <a:r>
              <a:rPr lang="sk-SK" dirty="0" err="1"/>
              <a:t>promise.race</a:t>
            </a:r>
            <a:r>
              <a:rPr lang="sk-SK" dirty="0"/>
              <a:t>()</a:t>
            </a:r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71EBB-90EE-8447-BDA6-13BC6BBE64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 err="1"/>
              <a:t>Non</a:t>
            </a:r>
            <a:r>
              <a:rPr lang="sk-SK" dirty="0"/>
              <a:t> </a:t>
            </a:r>
            <a:r>
              <a:rPr lang="sk-SK" dirty="0" err="1"/>
              <a:t>standard</a:t>
            </a:r>
            <a:endParaRPr lang="sk-SK" dirty="0"/>
          </a:p>
          <a:p>
            <a:r>
              <a:rPr lang="sk-SK" dirty="0"/>
              <a:t>.done()</a:t>
            </a:r>
          </a:p>
          <a:p>
            <a:r>
              <a:rPr lang="sk-SK" dirty="0"/>
              <a:t>.</a:t>
            </a:r>
            <a:r>
              <a:rPr lang="sk-SK" dirty="0" err="1"/>
              <a:t>cancel</a:t>
            </a:r>
            <a:r>
              <a:rPr lang="sk-SK" dirty="0"/>
              <a:t>()</a:t>
            </a:r>
          </a:p>
          <a:p>
            <a:r>
              <a:rPr lang="sk-SK" dirty="0" err="1"/>
              <a:t>Promise.any</a:t>
            </a:r>
            <a:r>
              <a:rPr lang="sk-SK" dirty="0"/>
              <a:t>()</a:t>
            </a:r>
          </a:p>
          <a:p>
            <a:r>
              <a:rPr lang="sk-SK" dirty="0"/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772232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3275</Words>
  <Application>Microsoft Office PowerPoint</Application>
  <PresentationFormat>Širokouhlá</PresentationFormat>
  <Paragraphs>456</Paragraphs>
  <Slides>51</Slides>
  <Notes>13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Promises</vt:lpstr>
      <vt:lpstr>Promises history</vt:lpstr>
      <vt:lpstr>Promises - motivation</vt:lpstr>
      <vt:lpstr>Promises - features</vt:lpstr>
      <vt:lpstr>Promises - features</vt:lpstr>
      <vt:lpstr>Async function - definitions </vt:lpstr>
      <vt:lpstr>Async function - usage </vt:lpstr>
      <vt:lpstr>Working with promises</vt:lpstr>
      <vt:lpstr>Working with promises – promise API</vt:lpstr>
      <vt:lpstr>node.js APIs - How do we get promise ?</vt:lpstr>
      <vt:lpstr>fs.promises example</vt:lpstr>
      <vt:lpstr>Promises vs. callbacks, writeTempFile samples</vt:lpstr>
      <vt:lpstr>Prezentácia programu PowerPoint</vt:lpstr>
      <vt:lpstr>Promises</vt:lpstr>
      <vt:lpstr>Promises API</vt:lpstr>
      <vt:lpstr>Promises states</vt:lpstr>
      <vt:lpstr>promise.then(onFulfilled); - return values</vt:lpstr>
      <vt:lpstr>promise.then(onFulfilled); - chaining</vt:lpstr>
      <vt:lpstr>promise.then(onFulfilled); - multiple</vt:lpstr>
      <vt:lpstr>array of promises Promise.all</vt:lpstr>
      <vt:lpstr>promise.then(onFulfilled, onRejected);</vt:lpstr>
      <vt:lpstr>promise.then(onFulfilled, onRejected);</vt:lpstr>
      <vt:lpstr>then() returns a Promise</vt:lpstr>
      <vt:lpstr>Chaining scenarios</vt:lpstr>
      <vt:lpstr>Chaining scenarios</vt:lpstr>
      <vt:lpstr>then and catch</vt:lpstr>
      <vt:lpstr>then, and, finally</vt:lpstr>
      <vt:lpstr>Then, catch, finally</vt:lpstr>
      <vt:lpstr>Mixing sync and async code</vt:lpstr>
      <vt:lpstr>Mixing sync and async code</vt:lpstr>
      <vt:lpstr>Mixing sync and async code</vt:lpstr>
      <vt:lpstr>Mixing sync and async code –alebo sync výnimky z async kódu</vt:lpstr>
      <vt:lpstr>Patterns with promises</vt:lpstr>
      <vt:lpstr>Promise.all</vt:lpstr>
      <vt:lpstr>Promise.race</vt:lpstr>
      <vt:lpstr>waterfall</vt:lpstr>
      <vt:lpstr>waterfall</vt:lpstr>
      <vt:lpstr>Other patterns and custom libraries</vt:lpstr>
      <vt:lpstr>Prínos a výhody promise API</vt:lpstr>
      <vt:lpstr>Anti patterns</vt:lpstr>
      <vt:lpstr>ES2017 Async Functions</vt:lpstr>
      <vt:lpstr>RECAP: async-function definition</vt:lpstr>
      <vt:lpstr>What are ES AsyncFunctions</vt:lpstr>
      <vt:lpstr>always  returns promise</vt:lpstr>
      <vt:lpstr>await</vt:lpstr>
      <vt:lpstr>await</vt:lpstr>
      <vt:lpstr>Using async await (writeTempFile sample) </vt:lpstr>
      <vt:lpstr>Await can be used only in async functions  and basic error handling</vt:lpstr>
      <vt:lpstr>Async functions – details and inner working</vt:lpstr>
      <vt:lpstr>Mixing sync and async code</vt:lpstr>
      <vt:lpstr>new asyc vs. Promises –  subjektívne úvahy na zaver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 programming in JS  Part2</dc:title>
  <dc:creator>Marcus</dc:creator>
  <cp:lastModifiedBy>juraj bedej</cp:lastModifiedBy>
  <cp:revision>177</cp:revision>
  <dcterms:created xsi:type="dcterms:W3CDTF">2018-11-23T11:49:14Z</dcterms:created>
  <dcterms:modified xsi:type="dcterms:W3CDTF">2019-11-04T16:05:47Z</dcterms:modified>
</cp:coreProperties>
</file>